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Anton"/>
      <p:regular r:id="rId21"/>
    </p:embeddedFont>
    <p:embeddedFont>
      <p:font typeface="Palanquin Dark"/>
      <p:regular r:id="rId22"/>
      <p:bold r:id="rId23"/>
    </p:embeddedFont>
    <p:embeddedFont>
      <p:font typeface="Arvo"/>
      <p:regular r:id="rId24"/>
      <p:bold r:id="rId25"/>
      <p:italic r:id="rId26"/>
      <p:boldItalic r:id="rId27"/>
    </p:embeddedFont>
    <p:embeddedFont>
      <p:font typeface="Fira Sans Extra Condensed Medium"/>
      <p:regular r:id="rId28"/>
      <p:bold r:id="rId29"/>
      <p:italic r:id="rId30"/>
      <p:boldItalic r:id="rId31"/>
    </p:embeddedFont>
    <p:embeddedFont>
      <p:font typeface="Kirang Haerang"/>
      <p:regular r:id="rId32"/>
    </p:embeddedFont>
    <p:embeddedFont>
      <p:font typeface="Overpass Light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PalanquinDark-regular.fntdata"/><Relationship Id="rId21" Type="http://schemas.openxmlformats.org/officeDocument/2006/relationships/font" Target="fonts/Anton-regular.fntdata"/><Relationship Id="rId24" Type="http://schemas.openxmlformats.org/officeDocument/2006/relationships/font" Target="fonts/Arvo-regular.fntdata"/><Relationship Id="rId23" Type="http://schemas.openxmlformats.org/officeDocument/2006/relationships/font" Target="fonts/PalanquinDark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Arvo-italic.fntdata"/><Relationship Id="rId25" Type="http://schemas.openxmlformats.org/officeDocument/2006/relationships/font" Target="fonts/Arvo-bold.fntdata"/><Relationship Id="rId28" Type="http://schemas.openxmlformats.org/officeDocument/2006/relationships/font" Target="fonts/FiraSansExtraCondensedMedium-regular.fntdata"/><Relationship Id="rId27" Type="http://schemas.openxmlformats.org/officeDocument/2006/relationships/font" Target="fonts/Arv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FiraSansExtraCondensedMedium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FiraSansExtraCondensedMedium-boldItalic.fntdata"/><Relationship Id="rId30" Type="http://schemas.openxmlformats.org/officeDocument/2006/relationships/font" Target="fonts/FiraSansExtraCondensedMedium-italic.fntdata"/><Relationship Id="rId11" Type="http://schemas.openxmlformats.org/officeDocument/2006/relationships/slide" Target="slides/slide7.xml"/><Relationship Id="rId33" Type="http://schemas.openxmlformats.org/officeDocument/2006/relationships/font" Target="fonts/OverpassLight-regular.fntdata"/><Relationship Id="rId10" Type="http://schemas.openxmlformats.org/officeDocument/2006/relationships/slide" Target="slides/slide6.xml"/><Relationship Id="rId32" Type="http://schemas.openxmlformats.org/officeDocument/2006/relationships/font" Target="fonts/KirangHaerang-regular.fntdata"/><Relationship Id="rId13" Type="http://schemas.openxmlformats.org/officeDocument/2006/relationships/slide" Target="slides/slide9.xml"/><Relationship Id="rId35" Type="http://schemas.openxmlformats.org/officeDocument/2006/relationships/font" Target="fonts/OverpassLight-italic.fntdata"/><Relationship Id="rId12" Type="http://schemas.openxmlformats.org/officeDocument/2006/relationships/slide" Target="slides/slide8.xml"/><Relationship Id="rId34" Type="http://schemas.openxmlformats.org/officeDocument/2006/relationships/font" Target="fonts/OverpassLight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schemas.openxmlformats.org/officeDocument/2006/relationships/font" Target="fonts/OverpassLight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8a51556a8f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8a51556a8f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79fe8c46d_1_5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79fe8c46d_1_5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6c6532119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6c6532119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6c6532119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6c6532119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6c6532119b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6c6532119b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e37bd658dc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e37bd658dc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86a48fdbad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86a48fdbad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6c6532119b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6c6532119b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6c6532119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6c6532119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6c6532119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6c6532119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7d932f3e7d_0_6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7d932f3e7d_0_6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479fe8c46d_1_1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479fe8c46d_1_1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e37bd658dc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e37bd658dc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7d932f3e7d_0_7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7d932f3e7d_0_7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e37bd658dc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e37bd658dc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7d932f3e7d_0_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7d932f3e7d_0_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>
            <a:off x="-2824050" y="-2824050"/>
            <a:ext cx="5648100" cy="5648100"/>
          </a:xfrm>
          <a:prstGeom prst="pie">
            <a:avLst>
              <a:gd fmla="val 10799952" name="adj1"/>
              <a:gd fmla="val 16200000" name="adj2"/>
            </a:avLst>
          </a:prstGeom>
          <a:solidFill>
            <a:srgbClr val="E2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713225" y="335248"/>
            <a:ext cx="3978900" cy="333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13225" y="3907224"/>
            <a:ext cx="3312900" cy="6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700">
                <a:solidFill>
                  <a:srgbClr val="33364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/>
          <p:nvPr/>
        </p:nvSpPr>
        <p:spPr>
          <a:xfrm>
            <a:off x="6178125" y="1255104"/>
            <a:ext cx="1140053" cy="1140063"/>
          </a:xfrm>
          <a:custGeom>
            <a:rect b="b" l="l" r="r" t="t"/>
            <a:pathLst>
              <a:path extrusionOk="0" h="107174" w="107173">
                <a:moveTo>
                  <a:pt x="53587" y="1"/>
                </a:moveTo>
                <a:cubicBezTo>
                  <a:pt x="23992" y="1"/>
                  <a:pt x="1" y="23992"/>
                  <a:pt x="1" y="53587"/>
                </a:cubicBezTo>
                <a:cubicBezTo>
                  <a:pt x="1" y="83182"/>
                  <a:pt x="23992" y="107174"/>
                  <a:pt x="53587" y="107174"/>
                </a:cubicBezTo>
                <a:cubicBezTo>
                  <a:pt x="83181" y="107174"/>
                  <a:pt x="107173" y="83182"/>
                  <a:pt x="107173" y="53587"/>
                </a:cubicBezTo>
                <a:cubicBezTo>
                  <a:pt x="107173" y="23992"/>
                  <a:pt x="83181" y="1"/>
                  <a:pt x="53587" y="1"/>
                </a:cubicBezTo>
                <a:close/>
              </a:path>
            </a:pathLst>
          </a:custGeom>
          <a:solidFill>
            <a:srgbClr val="3C3F4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1"/>
          <p:cNvSpPr/>
          <p:nvPr/>
        </p:nvSpPr>
        <p:spPr>
          <a:xfrm>
            <a:off x="1310850" y="1631724"/>
            <a:ext cx="2258939" cy="2258960"/>
          </a:xfrm>
          <a:custGeom>
            <a:rect b="b" l="l" r="r" t="t"/>
            <a:pathLst>
              <a:path extrusionOk="0" h="107174" w="107173">
                <a:moveTo>
                  <a:pt x="53587" y="1"/>
                </a:moveTo>
                <a:cubicBezTo>
                  <a:pt x="23992" y="1"/>
                  <a:pt x="1" y="23992"/>
                  <a:pt x="1" y="53587"/>
                </a:cubicBezTo>
                <a:cubicBezTo>
                  <a:pt x="1" y="83182"/>
                  <a:pt x="23992" y="107174"/>
                  <a:pt x="53587" y="107174"/>
                </a:cubicBezTo>
                <a:cubicBezTo>
                  <a:pt x="83181" y="107174"/>
                  <a:pt x="107173" y="83182"/>
                  <a:pt x="107173" y="53587"/>
                </a:cubicBezTo>
                <a:cubicBezTo>
                  <a:pt x="107173" y="23992"/>
                  <a:pt x="83181" y="1"/>
                  <a:pt x="53587" y="1"/>
                </a:cubicBezTo>
                <a:close/>
              </a:path>
            </a:pathLst>
          </a:custGeom>
          <a:solidFill>
            <a:srgbClr val="3C3F4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876750" y="2000250"/>
            <a:ext cx="7390500" cy="127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Char char="+"/>
              <a:defRPr sz="78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subTitle"/>
          </p:nvPr>
        </p:nvSpPr>
        <p:spPr>
          <a:xfrm>
            <a:off x="1784426" y="3387900"/>
            <a:ext cx="5902200" cy="6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6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2" type="ctrTitle"/>
          </p:nvPr>
        </p:nvSpPr>
        <p:spPr>
          <a:xfrm>
            <a:off x="1187550" y="415250"/>
            <a:ext cx="67689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7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/>
          <p:nvPr/>
        </p:nvSpPr>
        <p:spPr>
          <a:xfrm>
            <a:off x="3565800" y="-219550"/>
            <a:ext cx="11156400" cy="11156400"/>
          </a:xfrm>
          <a:prstGeom prst="pie">
            <a:avLst>
              <a:gd fmla="val 10799952" name="adj1"/>
              <a:gd fmla="val 16200000" name="adj2"/>
            </a:avLst>
          </a:prstGeom>
          <a:solidFill>
            <a:srgbClr val="E2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2"/>
          <p:cNvSpPr txBox="1"/>
          <p:nvPr>
            <p:ph type="ctrTitle"/>
          </p:nvPr>
        </p:nvSpPr>
        <p:spPr>
          <a:xfrm>
            <a:off x="724229" y="3235155"/>
            <a:ext cx="2910000" cy="83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800">
                <a:solidFill>
                  <a:srgbClr val="33364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3" name="Google Shape;53;p12"/>
          <p:cNvSpPr txBox="1"/>
          <p:nvPr>
            <p:ph idx="1" type="subTitle"/>
          </p:nvPr>
        </p:nvSpPr>
        <p:spPr>
          <a:xfrm>
            <a:off x="724100" y="3985774"/>
            <a:ext cx="29100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>
                <a:solidFill>
                  <a:srgbClr val="333644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4" name="Google Shape;54;p12"/>
          <p:cNvSpPr txBox="1"/>
          <p:nvPr>
            <p:ph hasCustomPrompt="1" idx="2" type="title"/>
          </p:nvPr>
        </p:nvSpPr>
        <p:spPr>
          <a:xfrm>
            <a:off x="724229" y="2851272"/>
            <a:ext cx="2910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2900">
                <a:solidFill>
                  <a:srgbClr val="F09800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2"/>
          <p:cNvSpPr txBox="1"/>
          <p:nvPr>
            <p:ph idx="3" type="ctrTitle"/>
          </p:nvPr>
        </p:nvSpPr>
        <p:spPr>
          <a:xfrm>
            <a:off x="5520900" y="3235150"/>
            <a:ext cx="2910000" cy="83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800">
                <a:solidFill>
                  <a:srgbClr val="33364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6" name="Google Shape;56;p12"/>
          <p:cNvSpPr txBox="1"/>
          <p:nvPr>
            <p:ph idx="4" type="subTitle"/>
          </p:nvPr>
        </p:nvSpPr>
        <p:spPr>
          <a:xfrm>
            <a:off x="5520900" y="3985774"/>
            <a:ext cx="29100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>
                <a:solidFill>
                  <a:srgbClr val="333644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7" name="Google Shape;57;p12"/>
          <p:cNvSpPr txBox="1"/>
          <p:nvPr>
            <p:ph hasCustomPrompt="1" idx="5" type="title"/>
          </p:nvPr>
        </p:nvSpPr>
        <p:spPr>
          <a:xfrm>
            <a:off x="5520900" y="2851272"/>
            <a:ext cx="2910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2900">
                <a:solidFill>
                  <a:srgbClr val="F09800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2"/>
          <p:cNvSpPr txBox="1"/>
          <p:nvPr>
            <p:ph idx="6" type="ctrTitle"/>
          </p:nvPr>
        </p:nvSpPr>
        <p:spPr>
          <a:xfrm>
            <a:off x="724225" y="921175"/>
            <a:ext cx="2910000" cy="83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800">
                <a:solidFill>
                  <a:srgbClr val="33364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9" name="Google Shape;59;p12"/>
          <p:cNvSpPr txBox="1"/>
          <p:nvPr>
            <p:ph idx="7" type="subTitle"/>
          </p:nvPr>
        </p:nvSpPr>
        <p:spPr>
          <a:xfrm>
            <a:off x="724226" y="1671769"/>
            <a:ext cx="29100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>
                <a:solidFill>
                  <a:srgbClr val="333644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0" name="Google Shape;60;p12"/>
          <p:cNvSpPr txBox="1"/>
          <p:nvPr>
            <p:ph hasCustomPrompt="1" idx="8" type="title"/>
          </p:nvPr>
        </p:nvSpPr>
        <p:spPr>
          <a:xfrm>
            <a:off x="724226" y="537275"/>
            <a:ext cx="2910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2900">
                <a:solidFill>
                  <a:srgbClr val="F09800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2"/>
          <p:cNvSpPr txBox="1"/>
          <p:nvPr>
            <p:ph idx="9" type="ctrTitle"/>
          </p:nvPr>
        </p:nvSpPr>
        <p:spPr>
          <a:xfrm>
            <a:off x="5520900" y="921157"/>
            <a:ext cx="2910000" cy="83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800">
                <a:solidFill>
                  <a:srgbClr val="33364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2" name="Google Shape;62;p12"/>
          <p:cNvSpPr txBox="1"/>
          <p:nvPr>
            <p:ph idx="13" type="subTitle"/>
          </p:nvPr>
        </p:nvSpPr>
        <p:spPr>
          <a:xfrm>
            <a:off x="5520903" y="1671769"/>
            <a:ext cx="29100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>
                <a:solidFill>
                  <a:srgbClr val="333644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3" name="Google Shape;63;p12"/>
          <p:cNvSpPr txBox="1"/>
          <p:nvPr>
            <p:ph hasCustomPrompt="1" idx="14" type="title"/>
          </p:nvPr>
        </p:nvSpPr>
        <p:spPr>
          <a:xfrm>
            <a:off x="5520900" y="537275"/>
            <a:ext cx="2910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2900">
                <a:solidFill>
                  <a:srgbClr val="F09800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w Center by Slidesgo">
  <p:cSld name="CUSTOM_17_1">
    <p:bg>
      <p:bgPr>
        <a:solidFill>
          <a:schemeClr val="accent5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/>
          <p:nvPr/>
        </p:nvSpPr>
        <p:spPr>
          <a:xfrm flipH="1" rot="10800000">
            <a:off x="4841850" y="-4302150"/>
            <a:ext cx="8604300" cy="8604300"/>
          </a:xfrm>
          <a:prstGeom prst="pie">
            <a:avLst>
              <a:gd fmla="val 10799952" name="adj1"/>
              <a:gd fmla="val 16200000" name="adj2"/>
            </a:avLst>
          </a:prstGeom>
          <a:solidFill>
            <a:srgbClr val="3C3F4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3"/>
          <p:cNvSpPr/>
          <p:nvPr/>
        </p:nvSpPr>
        <p:spPr>
          <a:xfrm>
            <a:off x="558375" y="2317524"/>
            <a:ext cx="2258939" cy="2258960"/>
          </a:xfrm>
          <a:custGeom>
            <a:rect b="b" l="l" r="r" t="t"/>
            <a:pathLst>
              <a:path extrusionOk="0" h="107174" w="107173">
                <a:moveTo>
                  <a:pt x="53587" y="1"/>
                </a:moveTo>
                <a:cubicBezTo>
                  <a:pt x="23992" y="1"/>
                  <a:pt x="1" y="23992"/>
                  <a:pt x="1" y="53587"/>
                </a:cubicBezTo>
                <a:cubicBezTo>
                  <a:pt x="1" y="83182"/>
                  <a:pt x="23992" y="107174"/>
                  <a:pt x="53587" y="107174"/>
                </a:cubicBezTo>
                <a:cubicBezTo>
                  <a:pt x="83181" y="107174"/>
                  <a:pt x="107173" y="83182"/>
                  <a:pt x="107173" y="53587"/>
                </a:cubicBezTo>
                <a:cubicBezTo>
                  <a:pt x="107173" y="23992"/>
                  <a:pt x="83181" y="1"/>
                  <a:pt x="53587" y="1"/>
                </a:cubicBezTo>
                <a:close/>
              </a:path>
            </a:pathLst>
          </a:custGeom>
          <a:solidFill>
            <a:srgbClr val="3C3F4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3"/>
          <p:cNvSpPr txBox="1"/>
          <p:nvPr>
            <p:ph type="ctrTitle"/>
          </p:nvPr>
        </p:nvSpPr>
        <p:spPr>
          <a:xfrm>
            <a:off x="2021100" y="4083087"/>
            <a:ext cx="51018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23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 flipH="1">
            <a:off x="2021100" y="2198825"/>
            <a:ext cx="5101800" cy="11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">
  <p:cSld name="TITLE_ONLY_1_1">
    <p:bg>
      <p:bgPr>
        <a:solidFill>
          <a:schemeClr val="accent5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idx="1" type="subTitle"/>
          </p:nvPr>
        </p:nvSpPr>
        <p:spPr>
          <a:xfrm>
            <a:off x="724563" y="1865001"/>
            <a:ext cx="1976700" cy="9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1" name="Google Shape;71;p14"/>
          <p:cNvSpPr txBox="1"/>
          <p:nvPr>
            <p:ph idx="2" type="subTitle"/>
          </p:nvPr>
        </p:nvSpPr>
        <p:spPr>
          <a:xfrm>
            <a:off x="3583601" y="1867421"/>
            <a:ext cx="1976700" cy="9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2" name="Google Shape;72;p14"/>
          <p:cNvSpPr txBox="1"/>
          <p:nvPr>
            <p:ph idx="3" type="subTitle"/>
          </p:nvPr>
        </p:nvSpPr>
        <p:spPr>
          <a:xfrm>
            <a:off x="6442640" y="1865001"/>
            <a:ext cx="1976700" cy="9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3" name="Google Shape;73;p14"/>
          <p:cNvSpPr txBox="1"/>
          <p:nvPr>
            <p:ph idx="4" type="subTitle"/>
          </p:nvPr>
        </p:nvSpPr>
        <p:spPr>
          <a:xfrm>
            <a:off x="724563" y="3688775"/>
            <a:ext cx="1976700" cy="9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idx="5" type="subTitle"/>
          </p:nvPr>
        </p:nvSpPr>
        <p:spPr>
          <a:xfrm>
            <a:off x="3583601" y="3691201"/>
            <a:ext cx="1976700" cy="9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6" type="subTitle"/>
          </p:nvPr>
        </p:nvSpPr>
        <p:spPr>
          <a:xfrm>
            <a:off x="6442640" y="3688775"/>
            <a:ext cx="1976700" cy="9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  <a:defRPr sz="1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6" name="Google Shape;76;p14"/>
          <p:cNvSpPr txBox="1"/>
          <p:nvPr>
            <p:ph type="ctrTitle"/>
          </p:nvPr>
        </p:nvSpPr>
        <p:spPr>
          <a:xfrm>
            <a:off x="1187550" y="415250"/>
            <a:ext cx="67689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7" name="Google Shape;77;p14"/>
          <p:cNvSpPr txBox="1"/>
          <p:nvPr>
            <p:ph idx="7" type="subTitle"/>
          </p:nvPr>
        </p:nvSpPr>
        <p:spPr>
          <a:xfrm>
            <a:off x="724575" y="1372149"/>
            <a:ext cx="1976700" cy="3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78" name="Google Shape;78;p14"/>
          <p:cNvSpPr txBox="1"/>
          <p:nvPr>
            <p:ph idx="8" type="subTitle"/>
          </p:nvPr>
        </p:nvSpPr>
        <p:spPr>
          <a:xfrm>
            <a:off x="3583613" y="1372930"/>
            <a:ext cx="1976700" cy="3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79" name="Google Shape;79;p14"/>
          <p:cNvSpPr txBox="1"/>
          <p:nvPr>
            <p:ph idx="9" type="subTitle"/>
          </p:nvPr>
        </p:nvSpPr>
        <p:spPr>
          <a:xfrm>
            <a:off x="6442651" y="1372149"/>
            <a:ext cx="1976700" cy="3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80" name="Google Shape;80;p14"/>
          <p:cNvSpPr txBox="1"/>
          <p:nvPr>
            <p:ph idx="13" type="subTitle"/>
          </p:nvPr>
        </p:nvSpPr>
        <p:spPr>
          <a:xfrm>
            <a:off x="724575" y="3191726"/>
            <a:ext cx="1976700" cy="31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81" name="Google Shape;81;p14"/>
          <p:cNvSpPr txBox="1"/>
          <p:nvPr>
            <p:ph idx="14" type="subTitle"/>
          </p:nvPr>
        </p:nvSpPr>
        <p:spPr>
          <a:xfrm>
            <a:off x="3583613" y="3192509"/>
            <a:ext cx="1976700" cy="31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82" name="Google Shape;82;p14"/>
          <p:cNvSpPr txBox="1"/>
          <p:nvPr>
            <p:ph idx="15" type="subTitle"/>
          </p:nvPr>
        </p:nvSpPr>
        <p:spPr>
          <a:xfrm>
            <a:off x="6442651" y="3191726"/>
            <a:ext cx="1976700" cy="31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nton"/>
              <a:buNone/>
              <a:defRPr sz="1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16">
    <p:bg>
      <p:bgPr>
        <a:solidFill>
          <a:schemeClr val="lt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/>
          <p:nvPr/>
        </p:nvSpPr>
        <p:spPr>
          <a:xfrm>
            <a:off x="3986400" y="-18675"/>
            <a:ext cx="10315200" cy="10315200"/>
          </a:xfrm>
          <a:prstGeom prst="pie">
            <a:avLst>
              <a:gd fmla="val 10799952" name="adj1"/>
              <a:gd fmla="val 16200000" name="adj2"/>
            </a:avLst>
          </a:prstGeom>
          <a:solidFill>
            <a:srgbClr val="E2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 txBox="1"/>
          <p:nvPr>
            <p:ph type="ctrTitle"/>
          </p:nvPr>
        </p:nvSpPr>
        <p:spPr>
          <a:xfrm flipH="1">
            <a:off x="713225" y="1164975"/>
            <a:ext cx="3109200" cy="50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6" name="Google Shape;86;p15"/>
          <p:cNvSpPr txBox="1"/>
          <p:nvPr>
            <p:ph idx="1" type="subTitle"/>
          </p:nvPr>
        </p:nvSpPr>
        <p:spPr>
          <a:xfrm flipH="1">
            <a:off x="713225" y="1586325"/>
            <a:ext cx="3109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>
                <a:latin typeface="Arvo"/>
                <a:ea typeface="Arvo"/>
                <a:cs typeface="Arvo"/>
                <a:sym typeface="Ar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7" name="Google Shape;87;p15"/>
          <p:cNvSpPr txBox="1"/>
          <p:nvPr>
            <p:ph idx="2" type="ctrTitle"/>
          </p:nvPr>
        </p:nvSpPr>
        <p:spPr>
          <a:xfrm flipH="1">
            <a:off x="5310700" y="2235675"/>
            <a:ext cx="3109200" cy="50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8" name="Google Shape;88;p15"/>
          <p:cNvSpPr txBox="1"/>
          <p:nvPr>
            <p:ph idx="3" type="subTitle"/>
          </p:nvPr>
        </p:nvSpPr>
        <p:spPr>
          <a:xfrm flipH="1">
            <a:off x="5310700" y="2656900"/>
            <a:ext cx="3109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>
                <a:latin typeface="Arvo"/>
                <a:ea typeface="Arvo"/>
                <a:cs typeface="Arvo"/>
                <a:sym typeface="Ar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9" name="Google Shape;89;p15"/>
          <p:cNvSpPr txBox="1"/>
          <p:nvPr>
            <p:ph idx="4" type="ctrTitle"/>
          </p:nvPr>
        </p:nvSpPr>
        <p:spPr>
          <a:xfrm flipH="1">
            <a:off x="713225" y="3306275"/>
            <a:ext cx="3109200" cy="50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0" name="Google Shape;90;p15"/>
          <p:cNvSpPr txBox="1"/>
          <p:nvPr>
            <p:ph idx="5" type="subTitle"/>
          </p:nvPr>
        </p:nvSpPr>
        <p:spPr>
          <a:xfrm flipH="1">
            <a:off x="713225" y="3727500"/>
            <a:ext cx="3109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>
                <a:latin typeface="Arvo"/>
                <a:ea typeface="Arvo"/>
                <a:cs typeface="Arvo"/>
                <a:sym typeface="Ar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1" name="Google Shape;91;p15"/>
          <p:cNvSpPr txBox="1"/>
          <p:nvPr>
            <p:ph idx="6" type="ctrTitle"/>
          </p:nvPr>
        </p:nvSpPr>
        <p:spPr>
          <a:xfrm>
            <a:off x="1187550" y="415250"/>
            <a:ext cx="67689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TITLE_ONLY_3_1">
    <p:bg>
      <p:bgPr>
        <a:solidFill>
          <a:schemeClr val="dk2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idx="1" type="subTitle"/>
          </p:nvPr>
        </p:nvSpPr>
        <p:spPr>
          <a:xfrm>
            <a:off x="724100" y="2244299"/>
            <a:ext cx="29100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>
                <a:solidFill>
                  <a:srgbClr val="201F2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4" name="Google Shape;94;p16"/>
          <p:cNvSpPr txBox="1"/>
          <p:nvPr>
            <p:ph hasCustomPrompt="1" type="title"/>
          </p:nvPr>
        </p:nvSpPr>
        <p:spPr>
          <a:xfrm>
            <a:off x="713377" y="1666500"/>
            <a:ext cx="341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3600">
                <a:solidFill>
                  <a:srgbClr val="F09800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16"/>
          <p:cNvSpPr txBox="1"/>
          <p:nvPr>
            <p:ph idx="2" type="subTitle"/>
          </p:nvPr>
        </p:nvSpPr>
        <p:spPr>
          <a:xfrm>
            <a:off x="724100" y="3687274"/>
            <a:ext cx="29100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>
                <a:solidFill>
                  <a:srgbClr val="201F2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6" name="Google Shape;96;p16"/>
          <p:cNvSpPr txBox="1"/>
          <p:nvPr>
            <p:ph hasCustomPrompt="1" idx="3" type="title"/>
          </p:nvPr>
        </p:nvSpPr>
        <p:spPr>
          <a:xfrm>
            <a:off x="713377" y="3109474"/>
            <a:ext cx="341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3600">
                <a:solidFill>
                  <a:srgbClr val="F09800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Fira Sans Extra Condensed Medium"/>
              <a:buNone/>
              <a:defRPr sz="4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7" name="Google Shape;97;p16"/>
          <p:cNvSpPr txBox="1"/>
          <p:nvPr>
            <p:ph idx="4" type="ctrTitle"/>
          </p:nvPr>
        </p:nvSpPr>
        <p:spPr>
          <a:xfrm>
            <a:off x="1187550" y="415250"/>
            <a:ext cx="67689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">
  <p:cSld name="TITLE_ONLY_1"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/>
          <p:nvPr/>
        </p:nvSpPr>
        <p:spPr>
          <a:xfrm>
            <a:off x="3986400" y="-18675"/>
            <a:ext cx="10315200" cy="10315200"/>
          </a:xfrm>
          <a:prstGeom prst="pie">
            <a:avLst>
              <a:gd fmla="val 10799952" name="adj1"/>
              <a:gd fmla="val 16200000" name="adj2"/>
            </a:avLst>
          </a:prstGeom>
          <a:solidFill>
            <a:srgbClr val="E2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7"/>
          <p:cNvSpPr txBox="1"/>
          <p:nvPr>
            <p:ph type="ctrTitle"/>
          </p:nvPr>
        </p:nvSpPr>
        <p:spPr>
          <a:xfrm>
            <a:off x="1187550" y="415250"/>
            <a:ext cx="67689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1">
  <p:cSld name="TITLE_ONLY_1_2"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ctrTitle"/>
          </p:nvPr>
        </p:nvSpPr>
        <p:spPr>
          <a:xfrm>
            <a:off x="1187550" y="415250"/>
            <a:ext cx="67689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">
  <p:cSld name="TITLE_ONLY_1_2_1">
    <p:bg>
      <p:bgPr>
        <a:solidFill>
          <a:schemeClr val="accent5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ctrTitle"/>
          </p:nvPr>
        </p:nvSpPr>
        <p:spPr>
          <a:xfrm>
            <a:off x="1187550" y="415250"/>
            <a:ext cx="67689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TITLE_AND_BODY_1_1"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/>
          <p:nvPr/>
        </p:nvSpPr>
        <p:spPr>
          <a:xfrm flipH="1">
            <a:off x="-5157600" y="-18675"/>
            <a:ext cx="10315200" cy="10315200"/>
          </a:xfrm>
          <a:prstGeom prst="pie">
            <a:avLst>
              <a:gd fmla="val 10799952" name="adj1"/>
              <a:gd fmla="val 16200000" name="adj2"/>
            </a:avLst>
          </a:prstGeom>
          <a:solidFill>
            <a:srgbClr val="E2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0"/>
          <p:cNvSpPr txBox="1"/>
          <p:nvPr>
            <p:ph type="ctrTitle"/>
          </p:nvPr>
        </p:nvSpPr>
        <p:spPr>
          <a:xfrm>
            <a:off x="1603795" y="1511125"/>
            <a:ext cx="2480100" cy="53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>
                <a:solidFill>
                  <a:srgbClr val="33364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08" name="Google Shape;108;p20"/>
          <p:cNvSpPr txBox="1"/>
          <p:nvPr>
            <p:ph idx="1" type="subTitle"/>
          </p:nvPr>
        </p:nvSpPr>
        <p:spPr>
          <a:xfrm>
            <a:off x="1603775" y="1968450"/>
            <a:ext cx="24801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>
                <a:solidFill>
                  <a:srgbClr val="333644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9" name="Google Shape;109;p20"/>
          <p:cNvSpPr txBox="1"/>
          <p:nvPr>
            <p:ph idx="2" type="ctrTitle"/>
          </p:nvPr>
        </p:nvSpPr>
        <p:spPr>
          <a:xfrm>
            <a:off x="5950670" y="1511125"/>
            <a:ext cx="2480100" cy="53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>
                <a:solidFill>
                  <a:srgbClr val="33364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0" name="Google Shape;110;p20"/>
          <p:cNvSpPr txBox="1"/>
          <p:nvPr>
            <p:ph idx="3" type="subTitle"/>
          </p:nvPr>
        </p:nvSpPr>
        <p:spPr>
          <a:xfrm>
            <a:off x="5950650" y="1968450"/>
            <a:ext cx="24801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>
                <a:solidFill>
                  <a:srgbClr val="333644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1" name="Google Shape;111;p20"/>
          <p:cNvSpPr txBox="1"/>
          <p:nvPr>
            <p:ph idx="4" type="ctrTitle"/>
          </p:nvPr>
        </p:nvSpPr>
        <p:spPr>
          <a:xfrm>
            <a:off x="1603795" y="3266449"/>
            <a:ext cx="2480100" cy="53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>
                <a:solidFill>
                  <a:srgbClr val="33364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2" name="Google Shape;112;p20"/>
          <p:cNvSpPr txBox="1"/>
          <p:nvPr>
            <p:ph idx="5" type="subTitle"/>
          </p:nvPr>
        </p:nvSpPr>
        <p:spPr>
          <a:xfrm>
            <a:off x="1603775" y="3723775"/>
            <a:ext cx="24801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>
                <a:solidFill>
                  <a:srgbClr val="333644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3" name="Google Shape;113;p20"/>
          <p:cNvSpPr txBox="1"/>
          <p:nvPr>
            <p:ph idx="6" type="ctrTitle"/>
          </p:nvPr>
        </p:nvSpPr>
        <p:spPr>
          <a:xfrm>
            <a:off x="5950670" y="3266449"/>
            <a:ext cx="2480100" cy="53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>
                <a:solidFill>
                  <a:srgbClr val="33364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14" name="Google Shape;114;p20"/>
          <p:cNvSpPr txBox="1"/>
          <p:nvPr>
            <p:ph idx="7" type="subTitle"/>
          </p:nvPr>
        </p:nvSpPr>
        <p:spPr>
          <a:xfrm>
            <a:off x="5950650" y="3723775"/>
            <a:ext cx="24801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>
                <a:solidFill>
                  <a:srgbClr val="333644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5" name="Google Shape;115;p20"/>
          <p:cNvSpPr txBox="1"/>
          <p:nvPr>
            <p:ph idx="8" type="ctrTitle"/>
          </p:nvPr>
        </p:nvSpPr>
        <p:spPr>
          <a:xfrm>
            <a:off x="1187550" y="415250"/>
            <a:ext cx="67689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ctrTitle"/>
          </p:nvPr>
        </p:nvSpPr>
        <p:spPr>
          <a:xfrm>
            <a:off x="713225" y="1782608"/>
            <a:ext cx="4398300" cy="205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nton"/>
              <a:buNone/>
              <a:defRPr sz="48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nton"/>
              <a:buNone/>
              <a:defRPr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nton"/>
              <a:buNone/>
              <a:defRPr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nton"/>
              <a:buNone/>
              <a:defRPr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nton"/>
              <a:buNone/>
              <a:defRPr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nton"/>
              <a:buNone/>
              <a:defRPr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nton"/>
              <a:buNone/>
              <a:defRPr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nton"/>
              <a:buNone/>
              <a:defRPr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nton"/>
              <a:buNone/>
              <a:defRPr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713225" y="4135857"/>
            <a:ext cx="2934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vo"/>
              <a:buNone/>
              <a:defRPr sz="1400">
                <a:latin typeface="Arvo"/>
                <a:ea typeface="Arvo"/>
                <a:cs typeface="Arvo"/>
                <a:sym typeface="Ar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vo"/>
              <a:buNone/>
              <a:defRPr sz="1000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vo"/>
              <a:buNone/>
              <a:defRPr sz="1000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vo"/>
              <a:buNone/>
              <a:defRPr sz="1000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vo"/>
              <a:buNone/>
              <a:defRPr sz="1000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vo"/>
              <a:buNone/>
              <a:defRPr sz="1000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vo"/>
              <a:buNone/>
              <a:defRPr sz="1000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vo"/>
              <a:buNone/>
              <a:defRPr sz="1000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vo"/>
              <a:buNone/>
              <a:defRPr sz="1000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713225" y="539503"/>
            <a:ext cx="2171400" cy="7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nton"/>
              <a:buNone/>
              <a:defRPr sz="47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nton"/>
              <a:buNone/>
              <a:defRPr sz="48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nton"/>
              <a:buNone/>
              <a:defRPr sz="48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nton"/>
              <a:buNone/>
              <a:defRPr sz="48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nton"/>
              <a:buNone/>
              <a:defRPr sz="48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nton"/>
              <a:buNone/>
              <a:defRPr sz="48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nton"/>
              <a:buNone/>
              <a:defRPr sz="48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nton"/>
              <a:buNone/>
              <a:defRPr sz="48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nton"/>
              <a:buNone/>
              <a:defRPr sz="48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TITLE_1_2">
    <p:bg>
      <p:bgPr>
        <a:solidFill>
          <a:schemeClr val="lt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/>
          <p:nvPr/>
        </p:nvSpPr>
        <p:spPr>
          <a:xfrm>
            <a:off x="979925" y="1168050"/>
            <a:ext cx="1403700" cy="1403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1"/>
          <p:cNvSpPr/>
          <p:nvPr/>
        </p:nvSpPr>
        <p:spPr>
          <a:xfrm>
            <a:off x="6208500" y="2215250"/>
            <a:ext cx="5871000" cy="5871000"/>
          </a:xfrm>
          <a:prstGeom prst="pie">
            <a:avLst>
              <a:gd fmla="val 10799952" name="adj1"/>
              <a:gd fmla="val 16200000" name="adj2"/>
            </a:avLst>
          </a:prstGeom>
          <a:solidFill>
            <a:srgbClr val="E2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1"/>
          <p:cNvSpPr txBox="1"/>
          <p:nvPr>
            <p:ph type="ctrTitle"/>
          </p:nvPr>
        </p:nvSpPr>
        <p:spPr>
          <a:xfrm>
            <a:off x="1697100" y="539500"/>
            <a:ext cx="5749800" cy="124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7600">
                <a:solidFill>
                  <a:schemeClr val="accent6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" name="Google Shape;120;p21"/>
          <p:cNvSpPr txBox="1"/>
          <p:nvPr>
            <p:ph idx="1" type="subTitle"/>
          </p:nvPr>
        </p:nvSpPr>
        <p:spPr>
          <a:xfrm>
            <a:off x="1697100" y="2215250"/>
            <a:ext cx="5749800" cy="134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Light"/>
              <a:buNone/>
              <a:defRPr sz="1600">
                <a:latin typeface="Arvo"/>
                <a:ea typeface="Arvo"/>
                <a:cs typeface="Arvo"/>
                <a:sym typeface="Arv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Light"/>
              <a:buNone/>
              <a:defRPr sz="28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Light"/>
              <a:buNone/>
              <a:defRPr sz="28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Light"/>
              <a:buNone/>
              <a:defRPr sz="28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Light"/>
              <a:buNone/>
              <a:defRPr sz="28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Light"/>
              <a:buNone/>
              <a:defRPr sz="28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Light"/>
              <a:buNone/>
              <a:defRPr sz="28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Light"/>
              <a:buNone/>
              <a:defRPr sz="28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verpass Light"/>
              <a:buNone/>
              <a:defRPr sz="28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21" name="Google Shape;121;p21"/>
          <p:cNvSpPr/>
          <p:nvPr/>
        </p:nvSpPr>
        <p:spPr>
          <a:xfrm flipH="1">
            <a:off x="1143933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2" name="Google Shape;122;p21"/>
          <p:cNvSpPr/>
          <p:nvPr/>
        </p:nvSpPr>
        <p:spPr>
          <a:xfrm flipH="1">
            <a:off x="1143933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3" name="Google Shape;123;p21"/>
          <p:cNvSpPr/>
          <p:nvPr/>
        </p:nvSpPr>
        <p:spPr>
          <a:xfrm>
            <a:off x="799930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4" name="Google Shape;124;p21"/>
          <p:cNvSpPr/>
          <p:nvPr/>
        </p:nvSpPr>
        <p:spPr>
          <a:xfrm>
            <a:off x="799930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5" name="Google Shape;125;p21"/>
          <p:cNvSpPr/>
          <p:nvPr/>
        </p:nvSpPr>
        <p:spPr>
          <a:xfrm flipH="1">
            <a:off x="1143933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6" name="Google Shape;126;p21"/>
          <p:cNvSpPr txBox="1"/>
          <p:nvPr/>
        </p:nvSpPr>
        <p:spPr>
          <a:xfrm>
            <a:off x="1936650" y="3752850"/>
            <a:ext cx="5270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5"/>
                </a:solidFill>
                <a:latin typeface="Arvo"/>
                <a:ea typeface="Arvo"/>
                <a:cs typeface="Arvo"/>
                <a:sym typeface="Arvo"/>
              </a:rPr>
              <a:t>CREDITS: This presentation template was created by </a:t>
            </a:r>
            <a:r>
              <a:rPr b="1" lang="en" sz="1000">
                <a:solidFill>
                  <a:schemeClr val="accent5"/>
                </a:solidFill>
                <a:latin typeface="Arvo"/>
                <a:ea typeface="Arvo"/>
                <a:cs typeface="Arvo"/>
                <a:sym typeface="Arvo"/>
              </a:rPr>
              <a:t>Slidesgo</a:t>
            </a:r>
            <a:r>
              <a:rPr lang="en" sz="1000">
                <a:solidFill>
                  <a:schemeClr val="accent5"/>
                </a:solidFill>
                <a:latin typeface="Arvo"/>
                <a:ea typeface="Arvo"/>
                <a:cs typeface="Arvo"/>
                <a:sym typeface="Arvo"/>
              </a:rPr>
              <a:t>, including icons by </a:t>
            </a:r>
            <a:r>
              <a:rPr b="1" lang="en" sz="1000">
                <a:solidFill>
                  <a:schemeClr val="accent5"/>
                </a:solidFill>
                <a:latin typeface="Arvo"/>
                <a:ea typeface="Arvo"/>
                <a:cs typeface="Arvo"/>
                <a:sym typeface="Arvo"/>
              </a:rPr>
              <a:t>Flaticon</a:t>
            </a:r>
            <a:r>
              <a:rPr lang="en" sz="1000">
                <a:solidFill>
                  <a:schemeClr val="accent5"/>
                </a:solidFill>
                <a:latin typeface="Arvo"/>
                <a:ea typeface="Arvo"/>
                <a:cs typeface="Arvo"/>
                <a:sym typeface="Arvo"/>
              </a:rPr>
              <a:t>, and infographics &amp; images by </a:t>
            </a:r>
            <a:r>
              <a:rPr b="1" lang="en" sz="1000">
                <a:solidFill>
                  <a:schemeClr val="accent5"/>
                </a:solidFill>
                <a:latin typeface="Arvo"/>
                <a:ea typeface="Arvo"/>
                <a:cs typeface="Arvo"/>
                <a:sym typeface="Arvo"/>
              </a:rPr>
              <a:t>Freepik</a:t>
            </a:r>
            <a:endParaRPr b="1" sz="1000">
              <a:solidFill>
                <a:schemeClr val="accent5"/>
              </a:solidFill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8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/>
          <p:nvPr/>
        </p:nvSpPr>
        <p:spPr>
          <a:xfrm flipH="1">
            <a:off x="-5157600" y="-18675"/>
            <a:ext cx="10315200" cy="10315200"/>
          </a:xfrm>
          <a:prstGeom prst="pie">
            <a:avLst>
              <a:gd fmla="val 10799952" name="adj1"/>
              <a:gd fmla="val 16200000" name="adj2"/>
            </a:avLst>
          </a:prstGeom>
          <a:solidFill>
            <a:srgbClr val="E2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8_1">
    <p:bg>
      <p:bgPr>
        <a:solidFill>
          <a:schemeClr val="lt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/>
          <p:nvPr/>
        </p:nvSpPr>
        <p:spPr>
          <a:xfrm>
            <a:off x="3986400" y="-18675"/>
            <a:ext cx="10315200" cy="10315200"/>
          </a:xfrm>
          <a:prstGeom prst="pie">
            <a:avLst>
              <a:gd fmla="val 10799952" name="adj1"/>
              <a:gd fmla="val 16200000" name="adj2"/>
            </a:avLst>
          </a:prstGeom>
          <a:solidFill>
            <a:srgbClr val="E2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2">
    <p:bg>
      <p:bgPr>
        <a:solidFill>
          <a:schemeClr val="lt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BLANK_1_1_1">
    <p:bg>
      <p:bgPr>
        <a:solidFill>
          <a:schemeClr val="dk2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accent5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4"/>
          <p:cNvGrpSpPr/>
          <p:nvPr/>
        </p:nvGrpSpPr>
        <p:grpSpPr>
          <a:xfrm>
            <a:off x="5162650" y="599925"/>
            <a:ext cx="3412250" cy="3901525"/>
            <a:chOff x="5162650" y="599925"/>
            <a:chExt cx="3412250" cy="3901525"/>
          </a:xfrm>
        </p:grpSpPr>
        <p:sp>
          <p:nvSpPr>
            <p:cNvPr id="18" name="Google Shape;18;p4"/>
            <p:cNvSpPr/>
            <p:nvPr/>
          </p:nvSpPr>
          <p:spPr>
            <a:xfrm>
              <a:off x="6033900" y="599925"/>
              <a:ext cx="2541000" cy="2541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4"/>
            <p:cNvSpPr/>
            <p:nvPr/>
          </p:nvSpPr>
          <p:spPr>
            <a:xfrm>
              <a:off x="5162650" y="3710350"/>
              <a:ext cx="791100" cy="791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724200" y="1228675"/>
            <a:ext cx="7695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vo"/>
              <a:buChar char="●"/>
              <a:defRPr sz="12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vo"/>
              <a:buChar char="○"/>
              <a:defRPr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vo"/>
              <a:buChar char="■"/>
              <a:defRPr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vo"/>
              <a:buChar char="●"/>
              <a:defRPr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vo"/>
              <a:buChar char="○"/>
              <a:defRPr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vo"/>
              <a:buChar char="■"/>
              <a:defRPr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vo"/>
              <a:buChar char="●"/>
              <a:defRPr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vo"/>
              <a:buChar char="○"/>
              <a:defRPr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rvo"/>
              <a:buChar char="■"/>
              <a:defRPr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type="ctrTitle"/>
          </p:nvPr>
        </p:nvSpPr>
        <p:spPr>
          <a:xfrm>
            <a:off x="1187550" y="415250"/>
            <a:ext cx="67689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5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3986400" y="-18675"/>
            <a:ext cx="10315200" cy="10315200"/>
          </a:xfrm>
          <a:prstGeom prst="pie">
            <a:avLst>
              <a:gd fmla="val 10799952" name="adj1"/>
              <a:gd fmla="val 16200000" name="adj2"/>
            </a:avLst>
          </a:prstGeom>
          <a:solidFill>
            <a:srgbClr val="E2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 txBox="1"/>
          <p:nvPr>
            <p:ph type="ctrTitle"/>
          </p:nvPr>
        </p:nvSpPr>
        <p:spPr>
          <a:xfrm>
            <a:off x="798927" y="2821425"/>
            <a:ext cx="3348300" cy="7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nton"/>
              <a:buNone/>
              <a:defRPr sz="2400">
                <a:solidFill>
                  <a:srgbClr val="33364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nton"/>
              <a:buNone/>
              <a:defRPr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nton"/>
              <a:buNone/>
              <a:defRPr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nton"/>
              <a:buNone/>
              <a:defRPr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nton"/>
              <a:buNone/>
              <a:defRPr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nton"/>
              <a:buNone/>
              <a:defRPr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nton"/>
              <a:buNone/>
              <a:defRPr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nton"/>
              <a:buNone/>
              <a:defRPr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nton"/>
              <a:buNone/>
              <a:defRPr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1" type="subTitle"/>
          </p:nvPr>
        </p:nvSpPr>
        <p:spPr>
          <a:xfrm>
            <a:off x="798900" y="3552325"/>
            <a:ext cx="3348300" cy="9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vo"/>
              <a:buNone/>
              <a:defRPr sz="1600">
                <a:solidFill>
                  <a:srgbClr val="333644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vo"/>
              <a:buNone/>
              <a:defRPr sz="10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vo"/>
              <a:buNone/>
              <a:defRPr sz="10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vo"/>
              <a:buNone/>
              <a:defRPr sz="10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vo"/>
              <a:buNone/>
              <a:defRPr sz="10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vo"/>
              <a:buNone/>
              <a:defRPr sz="10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vo"/>
              <a:buNone/>
              <a:defRPr sz="10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vo"/>
              <a:buNone/>
              <a:defRPr sz="10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vo"/>
              <a:buNone/>
              <a:defRPr sz="10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2" type="ctrTitle"/>
          </p:nvPr>
        </p:nvSpPr>
        <p:spPr>
          <a:xfrm>
            <a:off x="4996751" y="2821425"/>
            <a:ext cx="3348300" cy="73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nton"/>
              <a:buNone/>
              <a:defRPr sz="2400">
                <a:solidFill>
                  <a:srgbClr val="33364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nton"/>
              <a:buNone/>
              <a:defRPr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nton"/>
              <a:buNone/>
              <a:defRPr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nton"/>
              <a:buNone/>
              <a:defRPr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nton"/>
              <a:buNone/>
              <a:defRPr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nton"/>
              <a:buNone/>
              <a:defRPr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nton"/>
              <a:buNone/>
              <a:defRPr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nton"/>
              <a:buNone/>
              <a:defRPr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nton"/>
              <a:buNone/>
              <a:defRPr sz="12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3" type="subTitle"/>
          </p:nvPr>
        </p:nvSpPr>
        <p:spPr>
          <a:xfrm>
            <a:off x="4996721" y="3552325"/>
            <a:ext cx="3348300" cy="9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vo"/>
              <a:buNone/>
              <a:defRPr sz="1600">
                <a:solidFill>
                  <a:srgbClr val="333644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vo"/>
              <a:buNone/>
              <a:defRPr sz="10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vo"/>
              <a:buNone/>
              <a:defRPr sz="10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vo"/>
              <a:buNone/>
              <a:defRPr sz="10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vo"/>
              <a:buNone/>
              <a:defRPr sz="10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vo"/>
              <a:buNone/>
              <a:defRPr sz="10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vo"/>
              <a:buNone/>
              <a:defRPr sz="10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vo"/>
              <a:buNone/>
              <a:defRPr sz="10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vo"/>
              <a:buNone/>
              <a:defRPr sz="10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4" type="ctrTitle"/>
          </p:nvPr>
        </p:nvSpPr>
        <p:spPr>
          <a:xfrm>
            <a:off x="1187550" y="415250"/>
            <a:ext cx="67689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lt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 rot="10800000">
            <a:off x="-5157600" y="-5157600"/>
            <a:ext cx="10315200" cy="10315200"/>
          </a:xfrm>
          <a:prstGeom prst="pie">
            <a:avLst>
              <a:gd fmla="val 10799952" name="adj1"/>
              <a:gd fmla="val 16200000" name="adj2"/>
            </a:avLst>
          </a:prstGeom>
          <a:solidFill>
            <a:srgbClr val="E2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6"/>
          <p:cNvSpPr txBox="1"/>
          <p:nvPr>
            <p:ph type="ctrTitle"/>
          </p:nvPr>
        </p:nvSpPr>
        <p:spPr>
          <a:xfrm>
            <a:off x="1187550" y="415250"/>
            <a:ext cx="67689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dk2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7499450" y="977652"/>
            <a:ext cx="1301080" cy="1301092"/>
          </a:xfrm>
          <a:custGeom>
            <a:rect b="b" l="l" r="r" t="t"/>
            <a:pathLst>
              <a:path extrusionOk="0" h="107174" w="107173">
                <a:moveTo>
                  <a:pt x="53587" y="1"/>
                </a:moveTo>
                <a:cubicBezTo>
                  <a:pt x="23992" y="1"/>
                  <a:pt x="1" y="23992"/>
                  <a:pt x="1" y="53587"/>
                </a:cubicBezTo>
                <a:cubicBezTo>
                  <a:pt x="1" y="83182"/>
                  <a:pt x="23992" y="107174"/>
                  <a:pt x="53587" y="107174"/>
                </a:cubicBezTo>
                <a:cubicBezTo>
                  <a:pt x="83181" y="107174"/>
                  <a:pt x="107173" y="83182"/>
                  <a:pt x="107173" y="53587"/>
                </a:cubicBezTo>
                <a:cubicBezTo>
                  <a:pt x="107173" y="23992"/>
                  <a:pt x="83181" y="1"/>
                  <a:pt x="5358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5024275" y="2991150"/>
            <a:ext cx="3406500" cy="16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vo"/>
              <a:buChar char="●"/>
              <a:defRPr sz="1600">
                <a:solidFill>
                  <a:srgbClr val="333644"/>
                </a:solidFill>
                <a:latin typeface="Arvo"/>
                <a:ea typeface="Arvo"/>
                <a:cs typeface="Arvo"/>
                <a:sym typeface="Arv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vo"/>
              <a:buChar char="○"/>
              <a:defRPr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vo"/>
              <a:buChar char="■"/>
              <a:defRPr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vo"/>
              <a:buChar char="●"/>
              <a:defRPr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vo"/>
              <a:buChar char="○"/>
              <a:defRPr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vo"/>
              <a:buChar char="■"/>
              <a:defRPr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vo"/>
              <a:buChar char="●"/>
              <a:defRPr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vo"/>
              <a:buChar char="○"/>
              <a:defRPr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rvo"/>
              <a:buChar char="■"/>
              <a:defRPr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35" name="Google Shape;35;p7"/>
          <p:cNvSpPr txBox="1"/>
          <p:nvPr>
            <p:ph type="ctrTitle"/>
          </p:nvPr>
        </p:nvSpPr>
        <p:spPr>
          <a:xfrm>
            <a:off x="3586375" y="1263775"/>
            <a:ext cx="48444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nton"/>
              <a:buNone/>
              <a:defRPr sz="4800">
                <a:solidFill>
                  <a:srgbClr val="333644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nton"/>
              <a:buNone/>
              <a:defRPr sz="1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1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713225" y="2010600"/>
            <a:ext cx="38589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200"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/>
          <p:nvPr>
            <p:ph type="ctrTitle"/>
          </p:nvPr>
        </p:nvSpPr>
        <p:spPr>
          <a:xfrm>
            <a:off x="4245425" y="1782600"/>
            <a:ext cx="4185600" cy="205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nton"/>
              <a:buNone/>
              <a:defRPr sz="4800"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nton"/>
              <a:buNone/>
              <a:defRPr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nton"/>
              <a:buNone/>
              <a:defRPr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nton"/>
              <a:buNone/>
              <a:defRPr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nton"/>
              <a:buNone/>
              <a:defRPr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nton"/>
              <a:buNone/>
              <a:defRPr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nton"/>
              <a:buNone/>
              <a:defRPr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nton"/>
              <a:buNone/>
              <a:defRPr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nton"/>
              <a:buNone/>
              <a:defRPr sz="12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5496300" y="4135857"/>
            <a:ext cx="2934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vo"/>
              <a:buNone/>
              <a:defRPr sz="1400">
                <a:latin typeface="Arvo"/>
                <a:ea typeface="Arvo"/>
                <a:cs typeface="Arvo"/>
                <a:sym typeface="Arvo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vo"/>
              <a:buNone/>
              <a:defRPr sz="1000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vo"/>
              <a:buNone/>
              <a:defRPr sz="1000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vo"/>
              <a:buNone/>
              <a:defRPr sz="1000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vo"/>
              <a:buNone/>
              <a:defRPr sz="1000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vo"/>
              <a:buNone/>
              <a:defRPr sz="1000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vo"/>
              <a:buNone/>
              <a:defRPr sz="1000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vo"/>
              <a:buNone/>
              <a:defRPr sz="1000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vo"/>
              <a:buNone/>
              <a:defRPr sz="1000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hasCustomPrompt="1" idx="2" type="title"/>
          </p:nvPr>
        </p:nvSpPr>
        <p:spPr>
          <a:xfrm>
            <a:off x="6259500" y="539503"/>
            <a:ext cx="2171400" cy="7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nton"/>
              <a:buNone/>
              <a:defRPr sz="4700"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nton"/>
              <a:buNone/>
              <a:defRPr sz="48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nton"/>
              <a:buNone/>
              <a:defRPr sz="48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nton"/>
              <a:buNone/>
              <a:defRPr sz="48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nton"/>
              <a:buNone/>
              <a:defRPr sz="48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nton"/>
              <a:buNone/>
              <a:defRPr sz="48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nton"/>
              <a:buNone/>
              <a:defRPr sz="48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nton"/>
              <a:buNone/>
              <a:defRPr sz="48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nton"/>
              <a:buNone/>
              <a:defRPr sz="4800">
                <a:solidFill>
                  <a:srgbClr val="000000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2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type="ctrTitle"/>
          </p:nvPr>
        </p:nvSpPr>
        <p:spPr>
          <a:xfrm>
            <a:off x="1187550" y="415250"/>
            <a:ext cx="67689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Palanquin Dark"/>
              <a:buNone/>
              <a:defRPr sz="2800">
                <a:solidFill>
                  <a:schemeClr val="accent5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Kirang Haerang"/>
              <a:buNone/>
              <a:defRPr sz="2800">
                <a:solidFill>
                  <a:schemeClr val="accent5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Kirang Haerang"/>
              <a:buNone/>
              <a:defRPr sz="2800">
                <a:solidFill>
                  <a:schemeClr val="accent5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Kirang Haerang"/>
              <a:buNone/>
              <a:defRPr sz="2800">
                <a:solidFill>
                  <a:schemeClr val="accent5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Kirang Haerang"/>
              <a:buNone/>
              <a:defRPr sz="2800">
                <a:solidFill>
                  <a:schemeClr val="accent5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Kirang Haerang"/>
              <a:buNone/>
              <a:defRPr sz="2800">
                <a:solidFill>
                  <a:schemeClr val="accent5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Kirang Haerang"/>
              <a:buNone/>
              <a:defRPr sz="2800">
                <a:solidFill>
                  <a:schemeClr val="accent5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Kirang Haerang"/>
              <a:buNone/>
              <a:defRPr sz="2800">
                <a:solidFill>
                  <a:schemeClr val="accent5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Kirang Haerang"/>
              <a:buNone/>
              <a:defRPr sz="2800">
                <a:solidFill>
                  <a:schemeClr val="accent5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vo"/>
              <a:buChar char="●"/>
              <a:defRPr sz="1800">
                <a:solidFill>
                  <a:schemeClr val="accent5"/>
                </a:solidFill>
                <a:latin typeface="Arvo"/>
                <a:ea typeface="Arvo"/>
                <a:cs typeface="Arvo"/>
                <a:sym typeface="Arv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vo"/>
              <a:buChar char="○"/>
              <a:defRPr>
                <a:solidFill>
                  <a:schemeClr val="accent5"/>
                </a:solidFill>
                <a:latin typeface="Arvo"/>
                <a:ea typeface="Arvo"/>
                <a:cs typeface="Arvo"/>
                <a:sym typeface="Arv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vo"/>
              <a:buChar char="■"/>
              <a:defRPr>
                <a:solidFill>
                  <a:schemeClr val="accent5"/>
                </a:solidFill>
                <a:latin typeface="Arvo"/>
                <a:ea typeface="Arvo"/>
                <a:cs typeface="Arvo"/>
                <a:sym typeface="Arv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vo"/>
              <a:buChar char="●"/>
              <a:defRPr>
                <a:solidFill>
                  <a:schemeClr val="accent5"/>
                </a:solidFill>
                <a:latin typeface="Arvo"/>
                <a:ea typeface="Arvo"/>
                <a:cs typeface="Arvo"/>
                <a:sym typeface="Arv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vo"/>
              <a:buChar char="○"/>
              <a:defRPr>
                <a:solidFill>
                  <a:schemeClr val="accent5"/>
                </a:solidFill>
                <a:latin typeface="Arvo"/>
                <a:ea typeface="Arvo"/>
                <a:cs typeface="Arvo"/>
                <a:sym typeface="Arv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vo"/>
              <a:buChar char="■"/>
              <a:defRPr>
                <a:solidFill>
                  <a:schemeClr val="accent5"/>
                </a:solidFill>
                <a:latin typeface="Arvo"/>
                <a:ea typeface="Arvo"/>
                <a:cs typeface="Arvo"/>
                <a:sym typeface="Arv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vo"/>
              <a:buChar char="●"/>
              <a:defRPr>
                <a:solidFill>
                  <a:schemeClr val="accent5"/>
                </a:solidFill>
                <a:latin typeface="Arvo"/>
                <a:ea typeface="Arvo"/>
                <a:cs typeface="Arvo"/>
                <a:sym typeface="Arv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vo"/>
              <a:buChar char="○"/>
              <a:defRPr>
                <a:solidFill>
                  <a:schemeClr val="accent5"/>
                </a:solidFill>
                <a:latin typeface="Arvo"/>
                <a:ea typeface="Arvo"/>
                <a:cs typeface="Arvo"/>
                <a:sym typeface="Arv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Font typeface="Arvo"/>
              <a:buChar char="■"/>
              <a:defRPr>
                <a:solidFill>
                  <a:schemeClr val="accent5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2E2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>
            <p:ph type="ctrTitle"/>
          </p:nvPr>
        </p:nvSpPr>
        <p:spPr>
          <a:xfrm>
            <a:off x="713225" y="335250"/>
            <a:ext cx="3978900" cy="275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900">
                <a:solidFill>
                  <a:srgbClr val="333644"/>
                </a:solidFill>
              </a:rPr>
              <a:t>SF</a:t>
            </a:r>
            <a:r>
              <a:rPr lang="en" sz="12900">
                <a:solidFill>
                  <a:srgbClr val="333644"/>
                </a:solidFill>
                <a:latin typeface="Anton"/>
                <a:ea typeface="Anton"/>
                <a:cs typeface="Anton"/>
                <a:sym typeface="Anton"/>
              </a:rPr>
              <a:t> </a:t>
            </a:r>
            <a:r>
              <a:rPr lang="en" sz="7100">
                <a:solidFill>
                  <a:srgbClr val="F09800"/>
                </a:solidFill>
              </a:rPr>
              <a:t>CRIME</a:t>
            </a:r>
            <a:endParaRPr sz="7100">
              <a:solidFill>
                <a:srgbClr val="F09800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39" name="Google Shape;139;p27"/>
          <p:cNvSpPr txBox="1"/>
          <p:nvPr>
            <p:ph idx="1" type="subTitle"/>
          </p:nvPr>
        </p:nvSpPr>
        <p:spPr>
          <a:xfrm>
            <a:off x="713225" y="2853850"/>
            <a:ext cx="4359000" cy="6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true are the claims made by the Recall Chesa Boudin Campaign?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look into San Francisco's District Attorney's Office: 2019-Present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Graham Galloway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DH100 - Summer 2021</a:t>
            </a:r>
            <a:endParaRPr/>
          </a:p>
        </p:txBody>
      </p:sp>
      <p:grpSp>
        <p:nvGrpSpPr>
          <p:cNvPr id="140" name="Google Shape;140;p27"/>
          <p:cNvGrpSpPr/>
          <p:nvPr/>
        </p:nvGrpSpPr>
        <p:grpSpPr>
          <a:xfrm>
            <a:off x="4799050" y="498062"/>
            <a:ext cx="3859836" cy="4169728"/>
            <a:chOff x="4799050" y="604456"/>
            <a:chExt cx="3859836" cy="4169728"/>
          </a:xfrm>
        </p:grpSpPr>
        <p:sp>
          <p:nvSpPr>
            <p:cNvPr id="141" name="Google Shape;141;p27"/>
            <p:cNvSpPr/>
            <p:nvPr/>
          </p:nvSpPr>
          <p:spPr>
            <a:xfrm>
              <a:off x="4799050" y="604456"/>
              <a:ext cx="3859836" cy="3859872"/>
            </a:xfrm>
            <a:custGeom>
              <a:rect b="b" l="l" r="r" t="t"/>
              <a:pathLst>
                <a:path extrusionOk="0" h="107174" w="107173">
                  <a:moveTo>
                    <a:pt x="53587" y="1"/>
                  </a:moveTo>
                  <a:cubicBezTo>
                    <a:pt x="23992" y="1"/>
                    <a:pt x="1" y="23992"/>
                    <a:pt x="1" y="53587"/>
                  </a:cubicBezTo>
                  <a:cubicBezTo>
                    <a:pt x="1" y="83182"/>
                    <a:pt x="23992" y="107174"/>
                    <a:pt x="53587" y="107174"/>
                  </a:cubicBezTo>
                  <a:cubicBezTo>
                    <a:pt x="83181" y="107174"/>
                    <a:pt x="107173" y="83182"/>
                    <a:pt x="107173" y="53587"/>
                  </a:cubicBezTo>
                  <a:cubicBezTo>
                    <a:pt x="107173" y="23992"/>
                    <a:pt x="83181" y="1"/>
                    <a:pt x="53587" y="1"/>
                  </a:cubicBezTo>
                  <a:close/>
                </a:path>
              </a:pathLst>
            </a:custGeom>
            <a:solidFill>
              <a:srgbClr val="E2D9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7"/>
            <p:cNvSpPr/>
            <p:nvPr/>
          </p:nvSpPr>
          <p:spPr>
            <a:xfrm>
              <a:off x="5199844" y="3860262"/>
              <a:ext cx="3230969" cy="841205"/>
            </a:xfrm>
            <a:custGeom>
              <a:rect b="b" l="l" r="r" t="t"/>
              <a:pathLst>
                <a:path extrusionOk="0" h="36080" w="138579">
                  <a:moveTo>
                    <a:pt x="122501" y="1"/>
                  </a:moveTo>
                  <a:lnTo>
                    <a:pt x="101589" y="27521"/>
                  </a:lnTo>
                  <a:lnTo>
                    <a:pt x="0" y="30526"/>
                  </a:lnTo>
                  <a:lnTo>
                    <a:pt x="17617" y="36080"/>
                  </a:lnTo>
                  <a:lnTo>
                    <a:pt x="105118" y="36080"/>
                  </a:lnTo>
                  <a:cubicBezTo>
                    <a:pt x="108696" y="36080"/>
                    <a:pt x="112089" y="34476"/>
                    <a:pt x="114353" y="31704"/>
                  </a:cubicBezTo>
                  <a:lnTo>
                    <a:pt x="137434" y="3493"/>
                  </a:lnTo>
                  <a:cubicBezTo>
                    <a:pt x="138578" y="2099"/>
                    <a:pt x="137584" y="1"/>
                    <a:pt x="135780" y="1"/>
                  </a:cubicBez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7"/>
            <p:cNvSpPr/>
            <p:nvPr/>
          </p:nvSpPr>
          <p:spPr>
            <a:xfrm>
              <a:off x="5227892" y="4045522"/>
              <a:ext cx="2466727" cy="434475"/>
            </a:xfrm>
            <a:custGeom>
              <a:rect b="b" l="l" r="r" t="t"/>
              <a:pathLst>
                <a:path extrusionOk="0" h="18635" w="105800">
                  <a:moveTo>
                    <a:pt x="92826" y="0"/>
                  </a:moveTo>
                  <a:cubicBezTo>
                    <a:pt x="92283" y="0"/>
                    <a:pt x="91957" y="29"/>
                    <a:pt x="91957" y="29"/>
                  </a:cubicBezTo>
                  <a:lnTo>
                    <a:pt x="1" y="29"/>
                  </a:lnTo>
                  <a:lnTo>
                    <a:pt x="1" y="18634"/>
                  </a:lnTo>
                  <a:lnTo>
                    <a:pt x="100139" y="18634"/>
                  </a:lnTo>
                  <a:lnTo>
                    <a:pt x="105799" y="7751"/>
                  </a:lnTo>
                  <a:lnTo>
                    <a:pt x="104735" y="5710"/>
                  </a:lnTo>
                  <a:cubicBezTo>
                    <a:pt x="104245" y="7314"/>
                    <a:pt x="103615" y="8475"/>
                    <a:pt x="103615" y="8475"/>
                  </a:cubicBezTo>
                  <a:cubicBezTo>
                    <a:pt x="103015" y="674"/>
                    <a:pt x="95428" y="0"/>
                    <a:pt x="928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7"/>
            <p:cNvSpPr/>
            <p:nvPr/>
          </p:nvSpPr>
          <p:spPr>
            <a:xfrm>
              <a:off x="5227892" y="3965075"/>
              <a:ext cx="2441920" cy="270641"/>
            </a:xfrm>
            <a:custGeom>
              <a:rect b="b" l="l" r="r" t="t"/>
              <a:pathLst>
                <a:path extrusionOk="0" h="11608" w="104736">
                  <a:moveTo>
                    <a:pt x="1" y="1"/>
                  </a:moveTo>
                  <a:lnTo>
                    <a:pt x="1" y="3162"/>
                  </a:lnTo>
                  <a:lnTo>
                    <a:pt x="91957" y="3162"/>
                  </a:lnTo>
                  <a:cubicBezTo>
                    <a:pt x="91957" y="3162"/>
                    <a:pt x="92283" y="3133"/>
                    <a:pt x="92826" y="3133"/>
                  </a:cubicBezTo>
                  <a:cubicBezTo>
                    <a:pt x="95428" y="3133"/>
                    <a:pt x="103015" y="3807"/>
                    <a:pt x="103615" y="11608"/>
                  </a:cubicBezTo>
                  <a:cubicBezTo>
                    <a:pt x="103615" y="11608"/>
                    <a:pt x="104245" y="10447"/>
                    <a:pt x="104735" y="8843"/>
                  </a:cubicBezTo>
                  <a:lnTo>
                    <a:pt x="1001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7"/>
            <p:cNvSpPr/>
            <p:nvPr/>
          </p:nvSpPr>
          <p:spPr>
            <a:xfrm>
              <a:off x="5177578" y="3398115"/>
              <a:ext cx="2816732" cy="574388"/>
            </a:xfrm>
            <a:custGeom>
              <a:rect b="b" l="l" r="r" t="t"/>
              <a:pathLst>
                <a:path extrusionOk="0" h="24636" w="120812">
                  <a:moveTo>
                    <a:pt x="39772" y="0"/>
                  </a:moveTo>
                  <a:lnTo>
                    <a:pt x="1489" y="20427"/>
                  </a:lnTo>
                  <a:cubicBezTo>
                    <a:pt x="628" y="20710"/>
                    <a:pt x="1" y="21524"/>
                    <a:pt x="1" y="22478"/>
                  </a:cubicBezTo>
                  <a:cubicBezTo>
                    <a:pt x="1" y="23665"/>
                    <a:pt x="972" y="24636"/>
                    <a:pt x="2159" y="24636"/>
                  </a:cubicBezTo>
                  <a:lnTo>
                    <a:pt x="94913" y="24636"/>
                  </a:lnTo>
                  <a:lnTo>
                    <a:pt x="120812" y="641"/>
                  </a:lnTo>
                  <a:cubicBezTo>
                    <a:pt x="119134" y="145"/>
                    <a:pt x="117930" y="0"/>
                    <a:pt x="1179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7"/>
            <p:cNvSpPr/>
            <p:nvPr/>
          </p:nvSpPr>
          <p:spPr>
            <a:xfrm>
              <a:off x="5227892" y="4112365"/>
              <a:ext cx="2170370" cy="33947"/>
            </a:xfrm>
            <a:custGeom>
              <a:rect b="b" l="l" r="r" t="t"/>
              <a:pathLst>
                <a:path extrusionOk="0" h="1456" w="93089">
                  <a:moveTo>
                    <a:pt x="1" y="1"/>
                  </a:moveTo>
                  <a:lnTo>
                    <a:pt x="1" y="1455"/>
                  </a:lnTo>
                  <a:lnTo>
                    <a:pt x="92361" y="1455"/>
                  </a:lnTo>
                  <a:cubicBezTo>
                    <a:pt x="92761" y="1455"/>
                    <a:pt x="93088" y="1129"/>
                    <a:pt x="93088" y="729"/>
                  </a:cubicBezTo>
                  <a:cubicBezTo>
                    <a:pt x="93088" y="328"/>
                    <a:pt x="92761" y="1"/>
                    <a:pt x="92361" y="1"/>
                  </a:cubicBez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7"/>
            <p:cNvSpPr/>
            <p:nvPr/>
          </p:nvSpPr>
          <p:spPr>
            <a:xfrm>
              <a:off x="5227892" y="4229662"/>
              <a:ext cx="2170370" cy="33900"/>
            </a:xfrm>
            <a:custGeom>
              <a:rect b="b" l="l" r="r" t="t"/>
              <a:pathLst>
                <a:path extrusionOk="0" h="1454" w="93089">
                  <a:moveTo>
                    <a:pt x="1" y="0"/>
                  </a:moveTo>
                  <a:lnTo>
                    <a:pt x="1" y="1454"/>
                  </a:lnTo>
                  <a:lnTo>
                    <a:pt x="92361" y="1454"/>
                  </a:lnTo>
                  <a:cubicBezTo>
                    <a:pt x="92761" y="1454"/>
                    <a:pt x="93088" y="1127"/>
                    <a:pt x="93088" y="727"/>
                  </a:cubicBezTo>
                  <a:cubicBezTo>
                    <a:pt x="93088" y="327"/>
                    <a:pt x="92761" y="0"/>
                    <a:pt x="92361" y="0"/>
                  </a:cubicBez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7"/>
            <p:cNvSpPr/>
            <p:nvPr/>
          </p:nvSpPr>
          <p:spPr>
            <a:xfrm>
              <a:off x="5227892" y="4346912"/>
              <a:ext cx="2170370" cy="33947"/>
            </a:xfrm>
            <a:custGeom>
              <a:rect b="b" l="l" r="r" t="t"/>
              <a:pathLst>
                <a:path extrusionOk="0" h="1456" w="93089">
                  <a:moveTo>
                    <a:pt x="1" y="1"/>
                  </a:moveTo>
                  <a:lnTo>
                    <a:pt x="1" y="1455"/>
                  </a:lnTo>
                  <a:lnTo>
                    <a:pt x="92361" y="1455"/>
                  </a:lnTo>
                  <a:cubicBezTo>
                    <a:pt x="92761" y="1455"/>
                    <a:pt x="93088" y="1128"/>
                    <a:pt x="93088" y="728"/>
                  </a:cubicBezTo>
                  <a:cubicBezTo>
                    <a:pt x="93088" y="327"/>
                    <a:pt x="92761" y="1"/>
                    <a:pt x="92361" y="1"/>
                  </a:cubicBez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7"/>
            <p:cNvSpPr/>
            <p:nvPr/>
          </p:nvSpPr>
          <p:spPr>
            <a:xfrm>
              <a:off x="5177578" y="3398115"/>
              <a:ext cx="3103996" cy="1182513"/>
            </a:xfrm>
            <a:custGeom>
              <a:rect b="b" l="l" r="r" t="t"/>
              <a:pathLst>
                <a:path extrusionOk="0" h="50719" w="133133">
                  <a:moveTo>
                    <a:pt x="117930" y="0"/>
                  </a:moveTo>
                  <a:lnTo>
                    <a:pt x="111856" y="24"/>
                  </a:lnTo>
                  <a:lnTo>
                    <a:pt x="111849" y="97"/>
                  </a:lnTo>
                  <a:lnTo>
                    <a:pt x="96827" y="24"/>
                  </a:lnTo>
                  <a:lnTo>
                    <a:pt x="30500" y="12318"/>
                  </a:lnTo>
                  <a:lnTo>
                    <a:pt x="80894" y="24636"/>
                  </a:lnTo>
                  <a:lnTo>
                    <a:pt x="94913" y="24636"/>
                  </a:lnTo>
                  <a:cubicBezTo>
                    <a:pt x="100916" y="24636"/>
                    <a:pt x="105796" y="29519"/>
                    <a:pt x="105796" y="35519"/>
                  </a:cubicBezTo>
                  <a:cubicBezTo>
                    <a:pt x="105796" y="41519"/>
                    <a:pt x="100916" y="46399"/>
                    <a:pt x="94916" y="46402"/>
                  </a:cubicBezTo>
                  <a:lnTo>
                    <a:pt x="2159" y="46402"/>
                  </a:lnTo>
                  <a:cubicBezTo>
                    <a:pt x="972" y="46402"/>
                    <a:pt x="1" y="47373"/>
                    <a:pt x="1" y="48561"/>
                  </a:cubicBezTo>
                  <a:cubicBezTo>
                    <a:pt x="1" y="49748"/>
                    <a:pt x="972" y="50719"/>
                    <a:pt x="2159" y="50719"/>
                  </a:cubicBezTo>
                  <a:lnTo>
                    <a:pt x="95156" y="50719"/>
                  </a:lnTo>
                  <a:cubicBezTo>
                    <a:pt x="95230" y="50719"/>
                    <a:pt x="95306" y="50715"/>
                    <a:pt x="95379" y="50705"/>
                  </a:cubicBezTo>
                  <a:cubicBezTo>
                    <a:pt x="99852" y="50571"/>
                    <a:pt x="103844" y="48494"/>
                    <a:pt x="106543" y="45295"/>
                  </a:cubicBezTo>
                  <a:cubicBezTo>
                    <a:pt x="111772" y="39895"/>
                    <a:pt x="128813" y="22004"/>
                    <a:pt x="130321" y="16455"/>
                  </a:cubicBezTo>
                  <a:cubicBezTo>
                    <a:pt x="133133" y="6104"/>
                    <a:pt x="125641" y="2149"/>
                    <a:pt x="121105" y="731"/>
                  </a:cubicBezTo>
                  <a:cubicBezTo>
                    <a:pt x="119651" y="217"/>
                    <a:pt x="117930" y="0"/>
                    <a:pt x="1179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7"/>
            <p:cNvSpPr/>
            <p:nvPr/>
          </p:nvSpPr>
          <p:spPr>
            <a:xfrm>
              <a:off x="7073631" y="4229662"/>
              <a:ext cx="161130" cy="544522"/>
            </a:xfrm>
            <a:custGeom>
              <a:rect b="b" l="l" r="r" t="t"/>
              <a:pathLst>
                <a:path extrusionOk="0" h="23355" w="6911">
                  <a:moveTo>
                    <a:pt x="2755" y="0"/>
                  </a:moveTo>
                  <a:cubicBezTo>
                    <a:pt x="0" y="15053"/>
                    <a:pt x="2568" y="23355"/>
                    <a:pt x="2568" y="23355"/>
                  </a:cubicBezTo>
                  <a:cubicBezTo>
                    <a:pt x="3717" y="21737"/>
                    <a:pt x="3807" y="19926"/>
                    <a:pt x="3767" y="19036"/>
                  </a:cubicBezTo>
                  <a:lnTo>
                    <a:pt x="3767" y="19036"/>
                  </a:lnTo>
                  <a:cubicBezTo>
                    <a:pt x="4174" y="21761"/>
                    <a:pt x="6724" y="23355"/>
                    <a:pt x="6724" y="23355"/>
                  </a:cubicBezTo>
                  <a:cubicBezTo>
                    <a:pt x="4593" y="15810"/>
                    <a:pt x="6911" y="0"/>
                    <a:pt x="69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7"/>
            <p:cNvSpPr/>
            <p:nvPr/>
          </p:nvSpPr>
          <p:spPr>
            <a:xfrm>
              <a:off x="7121683" y="4229662"/>
              <a:ext cx="113078" cy="104358"/>
            </a:xfrm>
            <a:custGeom>
              <a:rect b="b" l="l" r="r" t="t"/>
              <a:pathLst>
                <a:path extrusionOk="0" h="4476" w="4850">
                  <a:moveTo>
                    <a:pt x="694" y="0"/>
                  </a:moveTo>
                  <a:lnTo>
                    <a:pt x="0" y="4476"/>
                  </a:lnTo>
                  <a:lnTo>
                    <a:pt x="4306" y="4396"/>
                  </a:lnTo>
                  <a:lnTo>
                    <a:pt x="48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7"/>
            <p:cNvSpPr/>
            <p:nvPr/>
          </p:nvSpPr>
          <p:spPr>
            <a:xfrm>
              <a:off x="6620061" y="1050899"/>
              <a:ext cx="100223" cy="200467"/>
            </a:xfrm>
            <a:custGeom>
              <a:rect b="b" l="l" r="r" t="t"/>
              <a:pathLst>
                <a:path extrusionOk="0" h="9297" w="4648">
                  <a:moveTo>
                    <a:pt x="4648" y="1"/>
                  </a:moveTo>
                  <a:cubicBezTo>
                    <a:pt x="2082" y="1"/>
                    <a:pt x="1" y="2082"/>
                    <a:pt x="1" y="4650"/>
                  </a:cubicBezTo>
                  <a:cubicBezTo>
                    <a:pt x="1" y="7215"/>
                    <a:pt x="2082" y="9297"/>
                    <a:pt x="4648" y="9297"/>
                  </a:cubicBezTo>
                  <a:lnTo>
                    <a:pt x="46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7"/>
            <p:cNvSpPr/>
            <p:nvPr/>
          </p:nvSpPr>
          <p:spPr>
            <a:xfrm>
              <a:off x="6718672" y="1050899"/>
              <a:ext cx="100266" cy="200467"/>
            </a:xfrm>
            <a:custGeom>
              <a:rect b="b" l="l" r="r" t="t"/>
              <a:pathLst>
                <a:path extrusionOk="0" h="9297" w="4650">
                  <a:moveTo>
                    <a:pt x="1" y="1"/>
                  </a:moveTo>
                  <a:lnTo>
                    <a:pt x="1" y="9297"/>
                  </a:lnTo>
                  <a:cubicBezTo>
                    <a:pt x="2568" y="9297"/>
                    <a:pt x="4650" y="7215"/>
                    <a:pt x="4650" y="4650"/>
                  </a:cubicBezTo>
                  <a:cubicBezTo>
                    <a:pt x="4650" y="2082"/>
                    <a:pt x="2568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7"/>
            <p:cNvSpPr/>
            <p:nvPr/>
          </p:nvSpPr>
          <p:spPr>
            <a:xfrm>
              <a:off x="6639789" y="2741640"/>
              <a:ext cx="793" cy="1189"/>
            </a:xfrm>
            <a:custGeom>
              <a:rect b="b" l="l" r="r" t="t"/>
              <a:pathLst>
                <a:path extrusionOk="0" h="51" w="34">
                  <a:moveTo>
                    <a:pt x="0" y="0"/>
                  </a:moveTo>
                  <a:lnTo>
                    <a:pt x="0" y="51"/>
                  </a:lnTo>
                  <a:cubicBezTo>
                    <a:pt x="20" y="20"/>
                    <a:pt x="34" y="0"/>
                    <a:pt x="34" y="0"/>
                  </a:cubicBezTo>
                  <a:close/>
                </a:path>
              </a:pathLst>
            </a:custGeom>
            <a:solidFill>
              <a:srgbClr val="953F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7"/>
            <p:cNvSpPr/>
            <p:nvPr/>
          </p:nvSpPr>
          <p:spPr>
            <a:xfrm>
              <a:off x="6437275" y="2742805"/>
              <a:ext cx="286914" cy="654639"/>
            </a:xfrm>
            <a:custGeom>
              <a:rect b="b" l="l" r="r" t="t"/>
              <a:pathLst>
                <a:path extrusionOk="0" h="28078" w="12306">
                  <a:moveTo>
                    <a:pt x="8823" y="1"/>
                  </a:moveTo>
                  <a:cubicBezTo>
                    <a:pt x="8806" y="24"/>
                    <a:pt x="8786" y="50"/>
                    <a:pt x="8760" y="87"/>
                  </a:cubicBezTo>
                  <a:cubicBezTo>
                    <a:pt x="7796" y="1491"/>
                    <a:pt x="1" y="13629"/>
                    <a:pt x="8760" y="27921"/>
                  </a:cubicBezTo>
                  <a:cubicBezTo>
                    <a:pt x="8793" y="27975"/>
                    <a:pt x="8823" y="28027"/>
                    <a:pt x="8857" y="28078"/>
                  </a:cubicBezTo>
                  <a:lnTo>
                    <a:pt x="12305" y="28078"/>
                  </a:lnTo>
                  <a:lnTo>
                    <a:pt x="12305" y="44"/>
                  </a:lnTo>
                  <a:lnTo>
                    <a:pt x="8913" y="44"/>
                  </a:lnTo>
                  <a:cubicBezTo>
                    <a:pt x="8913" y="44"/>
                    <a:pt x="8880" y="90"/>
                    <a:pt x="8823" y="181"/>
                  </a:cubicBezTo>
                  <a:lnTo>
                    <a:pt x="88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7"/>
            <p:cNvSpPr/>
            <p:nvPr/>
          </p:nvSpPr>
          <p:spPr>
            <a:xfrm>
              <a:off x="6799029" y="2741640"/>
              <a:ext cx="886" cy="1189"/>
            </a:xfrm>
            <a:custGeom>
              <a:rect b="b" l="l" r="r" t="t"/>
              <a:pathLst>
                <a:path extrusionOk="0" h="51" w="38">
                  <a:moveTo>
                    <a:pt x="1" y="0"/>
                  </a:moveTo>
                  <a:cubicBezTo>
                    <a:pt x="1" y="0"/>
                    <a:pt x="14" y="17"/>
                    <a:pt x="37" y="51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652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7"/>
            <p:cNvSpPr/>
            <p:nvPr/>
          </p:nvSpPr>
          <p:spPr>
            <a:xfrm>
              <a:off x="6719806" y="2741640"/>
              <a:ext cx="1189" cy="2192"/>
            </a:xfrm>
            <a:custGeom>
              <a:rect b="b" l="l" r="r" t="t"/>
              <a:pathLst>
                <a:path extrusionOk="0" h="94" w="51">
                  <a:moveTo>
                    <a:pt x="1" y="0"/>
                  </a:moveTo>
                  <a:lnTo>
                    <a:pt x="1" y="94"/>
                  </a:lnTo>
                  <a:lnTo>
                    <a:pt x="50" y="94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652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7"/>
            <p:cNvSpPr/>
            <p:nvPr/>
          </p:nvSpPr>
          <p:spPr>
            <a:xfrm>
              <a:off x="6719806" y="3396087"/>
              <a:ext cx="80110" cy="2611"/>
            </a:xfrm>
            <a:custGeom>
              <a:rect b="b" l="l" r="r" t="t"/>
              <a:pathLst>
                <a:path extrusionOk="0" h="112" w="3436">
                  <a:moveTo>
                    <a:pt x="3435" y="1"/>
                  </a:moveTo>
                  <a:cubicBezTo>
                    <a:pt x="3426" y="21"/>
                    <a:pt x="3412" y="38"/>
                    <a:pt x="3399" y="58"/>
                  </a:cubicBezTo>
                  <a:lnTo>
                    <a:pt x="1" y="58"/>
                  </a:lnTo>
                  <a:lnTo>
                    <a:pt x="1" y="111"/>
                  </a:lnTo>
                  <a:lnTo>
                    <a:pt x="3435" y="111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rgbClr val="4617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7"/>
            <p:cNvSpPr/>
            <p:nvPr/>
          </p:nvSpPr>
          <p:spPr>
            <a:xfrm>
              <a:off x="6720971" y="2742805"/>
              <a:ext cx="277635" cy="654639"/>
            </a:xfrm>
            <a:custGeom>
              <a:rect b="b" l="l" r="r" t="t"/>
              <a:pathLst>
                <a:path extrusionOk="0" h="28078" w="11908">
                  <a:moveTo>
                    <a:pt x="3385" y="1"/>
                  </a:moveTo>
                  <a:lnTo>
                    <a:pt x="3385" y="321"/>
                  </a:lnTo>
                  <a:cubicBezTo>
                    <a:pt x="3269" y="137"/>
                    <a:pt x="3199" y="44"/>
                    <a:pt x="3199" y="44"/>
                  </a:cubicBezTo>
                  <a:lnTo>
                    <a:pt x="0" y="44"/>
                  </a:lnTo>
                  <a:lnTo>
                    <a:pt x="0" y="28078"/>
                  </a:lnTo>
                  <a:lnTo>
                    <a:pt x="3199" y="28078"/>
                  </a:lnTo>
                  <a:cubicBezTo>
                    <a:pt x="3262" y="27975"/>
                    <a:pt x="3325" y="27871"/>
                    <a:pt x="3385" y="27767"/>
                  </a:cubicBezTo>
                  <a:lnTo>
                    <a:pt x="3385" y="28021"/>
                  </a:lnTo>
                  <a:cubicBezTo>
                    <a:pt x="3439" y="27935"/>
                    <a:pt x="3489" y="27851"/>
                    <a:pt x="3542" y="27764"/>
                  </a:cubicBezTo>
                  <a:cubicBezTo>
                    <a:pt x="11907" y="13936"/>
                    <a:pt x="4826" y="2162"/>
                    <a:pt x="3542" y="227"/>
                  </a:cubicBezTo>
                  <a:cubicBezTo>
                    <a:pt x="3473" y="121"/>
                    <a:pt x="3419" y="47"/>
                    <a:pt x="33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7"/>
            <p:cNvSpPr/>
            <p:nvPr/>
          </p:nvSpPr>
          <p:spPr>
            <a:xfrm>
              <a:off x="6795532" y="3390188"/>
              <a:ext cx="4383" cy="7251"/>
            </a:xfrm>
            <a:custGeom>
              <a:rect b="b" l="l" r="r" t="t"/>
              <a:pathLst>
                <a:path extrusionOk="0" h="311" w="188">
                  <a:moveTo>
                    <a:pt x="187" y="0"/>
                  </a:moveTo>
                  <a:cubicBezTo>
                    <a:pt x="127" y="104"/>
                    <a:pt x="64" y="208"/>
                    <a:pt x="1" y="311"/>
                  </a:cubicBezTo>
                  <a:lnTo>
                    <a:pt x="151" y="311"/>
                  </a:lnTo>
                  <a:cubicBezTo>
                    <a:pt x="164" y="291"/>
                    <a:pt x="178" y="274"/>
                    <a:pt x="187" y="254"/>
                  </a:cubicBezTo>
                  <a:lnTo>
                    <a:pt x="187" y="0"/>
                  </a:lnTo>
                  <a:close/>
                </a:path>
              </a:pathLst>
            </a:custGeom>
            <a:solidFill>
              <a:srgbClr val="4617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7"/>
            <p:cNvSpPr/>
            <p:nvPr/>
          </p:nvSpPr>
          <p:spPr>
            <a:xfrm>
              <a:off x="6642975" y="2620494"/>
              <a:ext cx="80049" cy="129912"/>
            </a:xfrm>
            <a:custGeom>
              <a:rect b="b" l="l" r="r" t="t"/>
              <a:pathLst>
                <a:path extrusionOk="0" h="5197" w="3433">
                  <a:moveTo>
                    <a:pt x="0" y="0"/>
                  </a:moveTo>
                  <a:lnTo>
                    <a:pt x="0" y="5196"/>
                  </a:lnTo>
                  <a:lnTo>
                    <a:pt x="3433" y="5196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7"/>
            <p:cNvSpPr/>
            <p:nvPr/>
          </p:nvSpPr>
          <p:spPr>
            <a:xfrm>
              <a:off x="6719807" y="2620494"/>
              <a:ext cx="80119" cy="129912"/>
            </a:xfrm>
            <a:custGeom>
              <a:rect b="b" l="l" r="r" t="t"/>
              <a:pathLst>
                <a:path extrusionOk="0" h="5197" w="3436">
                  <a:moveTo>
                    <a:pt x="1" y="0"/>
                  </a:moveTo>
                  <a:lnTo>
                    <a:pt x="1" y="5196"/>
                  </a:lnTo>
                  <a:lnTo>
                    <a:pt x="3435" y="5196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7"/>
            <p:cNvSpPr/>
            <p:nvPr/>
          </p:nvSpPr>
          <p:spPr>
            <a:xfrm>
              <a:off x="5947223" y="3395820"/>
              <a:ext cx="774851" cy="116901"/>
            </a:xfrm>
            <a:custGeom>
              <a:rect b="b" l="l" r="r" t="t"/>
              <a:pathLst>
                <a:path extrusionOk="0" h="5014" w="33234">
                  <a:moveTo>
                    <a:pt x="3022" y="1"/>
                  </a:moveTo>
                  <a:cubicBezTo>
                    <a:pt x="1358" y="1"/>
                    <a:pt x="0" y="1362"/>
                    <a:pt x="0" y="3026"/>
                  </a:cubicBezTo>
                  <a:lnTo>
                    <a:pt x="0" y="5013"/>
                  </a:lnTo>
                  <a:lnTo>
                    <a:pt x="33234" y="5013"/>
                  </a:lnTo>
                  <a:lnTo>
                    <a:pt x="332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7"/>
            <p:cNvSpPr/>
            <p:nvPr/>
          </p:nvSpPr>
          <p:spPr>
            <a:xfrm>
              <a:off x="5888656" y="3549488"/>
              <a:ext cx="833511" cy="134248"/>
            </a:xfrm>
            <a:custGeom>
              <a:rect b="b" l="l" r="r" t="t"/>
              <a:pathLst>
                <a:path extrusionOk="0" h="5758" w="35750">
                  <a:moveTo>
                    <a:pt x="2696" y="0"/>
                  </a:moveTo>
                  <a:cubicBezTo>
                    <a:pt x="1212" y="0"/>
                    <a:pt x="1" y="1361"/>
                    <a:pt x="1" y="3025"/>
                  </a:cubicBezTo>
                  <a:lnTo>
                    <a:pt x="1" y="5757"/>
                  </a:lnTo>
                  <a:lnTo>
                    <a:pt x="35750" y="5757"/>
                  </a:lnTo>
                  <a:lnTo>
                    <a:pt x="357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7"/>
            <p:cNvSpPr/>
            <p:nvPr/>
          </p:nvSpPr>
          <p:spPr>
            <a:xfrm>
              <a:off x="5947225" y="3512926"/>
              <a:ext cx="774851" cy="36600"/>
            </a:xfrm>
            <a:custGeom>
              <a:rect b="b" l="l" r="r" t="t"/>
              <a:pathLst>
                <a:path extrusionOk="0" h="835" w="33234">
                  <a:moveTo>
                    <a:pt x="0" y="1"/>
                  </a:moveTo>
                  <a:lnTo>
                    <a:pt x="0" y="834"/>
                  </a:lnTo>
                  <a:lnTo>
                    <a:pt x="33234" y="834"/>
                  </a:lnTo>
                  <a:lnTo>
                    <a:pt x="33234" y="1"/>
                  </a:lnTo>
                  <a:close/>
                </a:path>
              </a:pathLst>
            </a:custGeom>
            <a:solidFill>
              <a:srgbClr val="FFC2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7"/>
            <p:cNvSpPr/>
            <p:nvPr/>
          </p:nvSpPr>
          <p:spPr>
            <a:xfrm>
              <a:off x="5947223" y="3512697"/>
              <a:ext cx="774851" cy="17370"/>
            </a:xfrm>
            <a:custGeom>
              <a:rect b="b" l="l" r="r" t="t"/>
              <a:pathLst>
                <a:path extrusionOk="0" h="745" w="33234">
                  <a:moveTo>
                    <a:pt x="0" y="0"/>
                  </a:moveTo>
                  <a:lnTo>
                    <a:pt x="0" y="745"/>
                  </a:lnTo>
                  <a:lnTo>
                    <a:pt x="33234" y="745"/>
                  </a:lnTo>
                  <a:lnTo>
                    <a:pt x="33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7"/>
            <p:cNvSpPr/>
            <p:nvPr/>
          </p:nvSpPr>
          <p:spPr>
            <a:xfrm>
              <a:off x="6722044" y="3395820"/>
              <a:ext cx="770444" cy="116901"/>
            </a:xfrm>
            <a:custGeom>
              <a:rect b="b" l="l" r="r" t="t"/>
              <a:pathLst>
                <a:path extrusionOk="0" h="5014" w="33045">
                  <a:moveTo>
                    <a:pt x="1" y="1"/>
                  </a:moveTo>
                  <a:lnTo>
                    <a:pt x="1" y="5013"/>
                  </a:lnTo>
                  <a:lnTo>
                    <a:pt x="33045" y="5013"/>
                  </a:lnTo>
                  <a:lnTo>
                    <a:pt x="33045" y="3026"/>
                  </a:lnTo>
                  <a:cubicBezTo>
                    <a:pt x="33045" y="1362"/>
                    <a:pt x="31684" y="1"/>
                    <a:pt x="300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7"/>
            <p:cNvSpPr/>
            <p:nvPr/>
          </p:nvSpPr>
          <p:spPr>
            <a:xfrm>
              <a:off x="6722137" y="3549488"/>
              <a:ext cx="831553" cy="134248"/>
            </a:xfrm>
            <a:custGeom>
              <a:rect b="b" l="l" r="r" t="t"/>
              <a:pathLst>
                <a:path extrusionOk="0" h="5758" w="35666">
                  <a:moveTo>
                    <a:pt x="1" y="0"/>
                  </a:moveTo>
                  <a:lnTo>
                    <a:pt x="1" y="5757"/>
                  </a:lnTo>
                  <a:lnTo>
                    <a:pt x="35666" y="5757"/>
                  </a:lnTo>
                  <a:lnTo>
                    <a:pt x="35666" y="3025"/>
                  </a:lnTo>
                  <a:cubicBezTo>
                    <a:pt x="35666" y="1361"/>
                    <a:pt x="34451" y="0"/>
                    <a:pt x="329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7"/>
            <p:cNvSpPr/>
            <p:nvPr/>
          </p:nvSpPr>
          <p:spPr>
            <a:xfrm>
              <a:off x="6570659" y="1281945"/>
              <a:ext cx="152364" cy="1338584"/>
            </a:xfrm>
            <a:custGeom>
              <a:rect b="b" l="l" r="r" t="t"/>
              <a:pathLst>
                <a:path extrusionOk="0" h="57413" w="6535">
                  <a:moveTo>
                    <a:pt x="3119" y="0"/>
                  </a:moveTo>
                  <a:lnTo>
                    <a:pt x="0" y="13852"/>
                  </a:lnTo>
                  <a:lnTo>
                    <a:pt x="3102" y="13852"/>
                  </a:lnTo>
                  <a:lnTo>
                    <a:pt x="3102" y="57412"/>
                  </a:lnTo>
                  <a:lnTo>
                    <a:pt x="6535" y="57412"/>
                  </a:lnTo>
                  <a:lnTo>
                    <a:pt x="6535" y="13852"/>
                  </a:lnTo>
                  <a:lnTo>
                    <a:pt x="6507" y="13852"/>
                  </a:lnTo>
                  <a:lnTo>
                    <a:pt x="6507" y="6634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7"/>
            <p:cNvSpPr/>
            <p:nvPr/>
          </p:nvSpPr>
          <p:spPr>
            <a:xfrm>
              <a:off x="6719176" y="1281945"/>
              <a:ext cx="151827" cy="322959"/>
            </a:xfrm>
            <a:custGeom>
              <a:rect b="b" l="l" r="r" t="t"/>
              <a:pathLst>
                <a:path extrusionOk="0" h="13852" w="6512">
                  <a:moveTo>
                    <a:pt x="0" y="0"/>
                  </a:moveTo>
                  <a:lnTo>
                    <a:pt x="0" y="6634"/>
                  </a:lnTo>
                  <a:lnTo>
                    <a:pt x="28" y="6634"/>
                  </a:lnTo>
                  <a:cubicBezTo>
                    <a:pt x="300" y="6634"/>
                    <a:pt x="561" y="6667"/>
                    <a:pt x="814" y="6724"/>
                  </a:cubicBezTo>
                  <a:lnTo>
                    <a:pt x="28" y="6634"/>
                  </a:lnTo>
                  <a:lnTo>
                    <a:pt x="28" y="13852"/>
                  </a:lnTo>
                  <a:lnTo>
                    <a:pt x="6511" y="13852"/>
                  </a:lnTo>
                  <a:lnTo>
                    <a:pt x="34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7"/>
            <p:cNvSpPr/>
            <p:nvPr/>
          </p:nvSpPr>
          <p:spPr>
            <a:xfrm>
              <a:off x="6722044" y="3512697"/>
              <a:ext cx="770444" cy="36814"/>
            </a:xfrm>
            <a:custGeom>
              <a:rect b="b" l="l" r="r" t="t"/>
              <a:pathLst>
                <a:path extrusionOk="0" h="1579" w="33045">
                  <a:moveTo>
                    <a:pt x="1" y="0"/>
                  </a:moveTo>
                  <a:lnTo>
                    <a:pt x="1" y="745"/>
                  </a:lnTo>
                  <a:lnTo>
                    <a:pt x="1" y="1578"/>
                  </a:lnTo>
                  <a:lnTo>
                    <a:pt x="33045" y="1578"/>
                  </a:lnTo>
                  <a:lnTo>
                    <a:pt x="33045" y="745"/>
                  </a:lnTo>
                  <a:lnTo>
                    <a:pt x="330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7"/>
            <p:cNvSpPr/>
            <p:nvPr/>
          </p:nvSpPr>
          <p:spPr>
            <a:xfrm>
              <a:off x="6719806" y="1604878"/>
              <a:ext cx="80110" cy="1015648"/>
            </a:xfrm>
            <a:custGeom>
              <a:rect b="b" l="l" r="r" t="t"/>
              <a:pathLst>
                <a:path extrusionOk="0" h="43562" w="3436">
                  <a:moveTo>
                    <a:pt x="1" y="1"/>
                  </a:moveTo>
                  <a:lnTo>
                    <a:pt x="1" y="43561"/>
                  </a:lnTo>
                  <a:lnTo>
                    <a:pt x="3435" y="43561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7"/>
            <p:cNvSpPr/>
            <p:nvPr/>
          </p:nvSpPr>
          <p:spPr>
            <a:xfrm>
              <a:off x="6719806" y="1436592"/>
              <a:ext cx="18372" cy="2145"/>
            </a:xfrm>
            <a:custGeom>
              <a:rect b="b" l="l" r="r" t="t"/>
              <a:pathLst>
                <a:path extrusionOk="0" h="92" w="788">
                  <a:moveTo>
                    <a:pt x="1" y="1"/>
                  </a:moveTo>
                  <a:lnTo>
                    <a:pt x="787" y="91"/>
                  </a:lnTo>
                  <a:cubicBezTo>
                    <a:pt x="534" y="34"/>
                    <a:pt x="273" y="1"/>
                    <a:pt x="1" y="1"/>
                  </a:cubicBezTo>
                  <a:close/>
                </a:path>
              </a:pathLst>
            </a:custGeom>
            <a:solidFill>
              <a:srgbClr val="652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7"/>
            <p:cNvSpPr/>
            <p:nvPr/>
          </p:nvSpPr>
          <p:spPr>
            <a:xfrm>
              <a:off x="6719176" y="1436592"/>
              <a:ext cx="653" cy="168311"/>
            </a:xfrm>
            <a:custGeom>
              <a:rect b="b" l="l" r="r" t="t"/>
              <a:pathLst>
                <a:path extrusionOk="0" h="7219" w="28">
                  <a:moveTo>
                    <a:pt x="0" y="1"/>
                  </a:moveTo>
                  <a:lnTo>
                    <a:pt x="0" y="7219"/>
                  </a:lnTo>
                  <a:lnTo>
                    <a:pt x="28" y="7219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rgbClr val="652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7"/>
            <p:cNvSpPr/>
            <p:nvPr/>
          </p:nvSpPr>
          <p:spPr>
            <a:xfrm>
              <a:off x="6718672" y="1225783"/>
              <a:ext cx="236066" cy="57788"/>
            </a:xfrm>
            <a:custGeom>
              <a:rect b="b" l="l" r="r" t="t"/>
              <a:pathLst>
                <a:path extrusionOk="0" h="2680" w="10948">
                  <a:moveTo>
                    <a:pt x="1" y="1"/>
                  </a:moveTo>
                  <a:lnTo>
                    <a:pt x="1" y="2679"/>
                  </a:lnTo>
                  <a:lnTo>
                    <a:pt x="9606" y="2679"/>
                  </a:lnTo>
                  <a:cubicBezTo>
                    <a:pt x="10347" y="2679"/>
                    <a:pt x="10947" y="2079"/>
                    <a:pt x="10947" y="1342"/>
                  </a:cubicBezTo>
                  <a:cubicBezTo>
                    <a:pt x="10947" y="601"/>
                    <a:pt x="10347" y="1"/>
                    <a:pt x="96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7"/>
            <p:cNvSpPr/>
            <p:nvPr/>
          </p:nvSpPr>
          <p:spPr>
            <a:xfrm>
              <a:off x="6652915" y="1376580"/>
              <a:ext cx="66914" cy="133688"/>
            </a:xfrm>
            <a:custGeom>
              <a:rect b="b" l="l" r="r" t="t"/>
              <a:pathLst>
                <a:path extrusionOk="0" h="5734" w="2870">
                  <a:moveTo>
                    <a:pt x="2870" y="0"/>
                  </a:moveTo>
                  <a:cubicBezTo>
                    <a:pt x="1289" y="0"/>
                    <a:pt x="1" y="1284"/>
                    <a:pt x="1" y="2869"/>
                  </a:cubicBezTo>
                  <a:cubicBezTo>
                    <a:pt x="1" y="4450"/>
                    <a:pt x="1289" y="5734"/>
                    <a:pt x="2870" y="5734"/>
                  </a:cubicBezTo>
                  <a:lnTo>
                    <a:pt x="2870" y="4370"/>
                  </a:lnTo>
                  <a:cubicBezTo>
                    <a:pt x="2042" y="4370"/>
                    <a:pt x="1369" y="3696"/>
                    <a:pt x="1369" y="2869"/>
                  </a:cubicBezTo>
                  <a:cubicBezTo>
                    <a:pt x="1369" y="2039"/>
                    <a:pt x="2042" y="1365"/>
                    <a:pt x="2870" y="1365"/>
                  </a:cubicBezTo>
                  <a:lnTo>
                    <a:pt x="28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7"/>
            <p:cNvSpPr/>
            <p:nvPr/>
          </p:nvSpPr>
          <p:spPr>
            <a:xfrm>
              <a:off x="6719806" y="1376580"/>
              <a:ext cx="66891" cy="133688"/>
            </a:xfrm>
            <a:custGeom>
              <a:rect b="b" l="l" r="r" t="t"/>
              <a:pathLst>
                <a:path extrusionOk="0" h="5734" w="2869">
                  <a:moveTo>
                    <a:pt x="1" y="0"/>
                  </a:moveTo>
                  <a:lnTo>
                    <a:pt x="1" y="1365"/>
                  </a:lnTo>
                  <a:cubicBezTo>
                    <a:pt x="831" y="1365"/>
                    <a:pt x="1505" y="2039"/>
                    <a:pt x="1505" y="2869"/>
                  </a:cubicBezTo>
                  <a:cubicBezTo>
                    <a:pt x="1505" y="3696"/>
                    <a:pt x="831" y="4370"/>
                    <a:pt x="1" y="4370"/>
                  </a:cubicBezTo>
                  <a:lnTo>
                    <a:pt x="1" y="5734"/>
                  </a:lnTo>
                  <a:cubicBezTo>
                    <a:pt x="1585" y="5734"/>
                    <a:pt x="2869" y="4450"/>
                    <a:pt x="2869" y="2869"/>
                  </a:cubicBezTo>
                  <a:cubicBezTo>
                    <a:pt x="2869" y="1284"/>
                    <a:pt x="1585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7"/>
            <p:cNvSpPr/>
            <p:nvPr/>
          </p:nvSpPr>
          <p:spPr>
            <a:xfrm>
              <a:off x="6483690" y="1225783"/>
              <a:ext cx="237144" cy="57788"/>
            </a:xfrm>
            <a:custGeom>
              <a:rect b="b" l="l" r="r" t="t"/>
              <a:pathLst>
                <a:path extrusionOk="0" h="2680" w="10998">
                  <a:moveTo>
                    <a:pt x="1341" y="1"/>
                  </a:moveTo>
                  <a:cubicBezTo>
                    <a:pt x="601" y="1"/>
                    <a:pt x="0" y="601"/>
                    <a:pt x="0" y="1342"/>
                  </a:cubicBezTo>
                  <a:cubicBezTo>
                    <a:pt x="0" y="2079"/>
                    <a:pt x="601" y="2679"/>
                    <a:pt x="1341" y="2679"/>
                  </a:cubicBezTo>
                  <a:lnTo>
                    <a:pt x="10998" y="2679"/>
                  </a:lnTo>
                  <a:lnTo>
                    <a:pt x="1099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7"/>
            <p:cNvSpPr/>
            <p:nvPr/>
          </p:nvSpPr>
          <p:spPr>
            <a:xfrm>
              <a:off x="5682507" y="1684125"/>
              <a:ext cx="1037331" cy="283860"/>
            </a:xfrm>
            <a:custGeom>
              <a:rect b="b" l="l" r="r" t="t"/>
              <a:pathLst>
                <a:path extrusionOk="0" h="12175" w="44492">
                  <a:moveTo>
                    <a:pt x="44492" y="1"/>
                  </a:moveTo>
                  <a:cubicBezTo>
                    <a:pt x="37110" y="7"/>
                    <a:pt x="27147" y="6051"/>
                    <a:pt x="19176" y="7449"/>
                  </a:cubicBezTo>
                  <a:cubicBezTo>
                    <a:pt x="18253" y="7611"/>
                    <a:pt x="17379" y="7683"/>
                    <a:pt x="16552" y="7683"/>
                  </a:cubicBezTo>
                  <a:cubicBezTo>
                    <a:pt x="9408" y="7683"/>
                    <a:pt x="5681" y="2271"/>
                    <a:pt x="2429" y="2271"/>
                  </a:cubicBezTo>
                  <a:cubicBezTo>
                    <a:pt x="2304" y="2271"/>
                    <a:pt x="2179" y="2279"/>
                    <a:pt x="2055" y="2296"/>
                  </a:cubicBezTo>
                  <a:cubicBezTo>
                    <a:pt x="2018" y="2302"/>
                    <a:pt x="1982" y="2305"/>
                    <a:pt x="1945" y="2312"/>
                  </a:cubicBezTo>
                  <a:cubicBezTo>
                    <a:pt x="0" y="2606"/>
                    <a:pt x="120" y="5427"/>
                    <a:pt x="2082" y="5571"/>
                  </a:cubicBezTo>
                  <a:cubicBezTo>
                    <a:pt x="3779" y="5694"/>
                    <a:pt x="5677" y="6468"/>
                    <a:pt x="7535" y="8246"/>
                  </a:cubicBezTo>
                  <a:cubicBezTo>
                    <a:pt x="10462" y="11047"/>
                    <a:pt x="13730" y="12175"/>
                    <a:pt x="17522" y="12175"/>
                  </a:cubicBezTo>
                  <a:cubicBezTo>
                    <a:pt x="21404" y="12175"/>
                    <a:pt x="25835" y="10993"/>
                    <a:pt x="31010" y="9216"/>
                  </a:cubicBezTo>
                  <a:cubicBezTo>
                    <a:pt x="35972" y="7509"/>
                    <a:pt x="40003" y="7037"/>
                    <a:pt x="42863" y="7037"/>
                  </a:cubicBezTo>
                  <a:cubicBezTo>
                    <a:pt x="43457" y="7037"/>
                    <a:pt x="44001" y="7058"/>
                    <a:pt x="44492" y="7092"/>
                  </a:cubicBezTo>
                  <a:lnTo>
                    <a:pt x="444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7"/>
            <p:cNvSpPr/>
            <p:nvPr/>
          </p:nvSpPr>
          <p:spPr>
            <a:xfrm>
              <a:off x="5724030" y="1758710"/>
              <a:ext cx="36721" cy="36721"/>
            </a:xfrm>
            <a:custGeom>
              <a:rect b="b" l="l" r="r" t="t"/>
              <a:pathLst>
                <a:path extrusionOk="0" h="1575" w="1575">
                  <a:moveTo>
                    <a:pt x="788" y="1"/>
                  </a:moveTo>
                  <a:cubicBezTo>
                    <a:pt x="354" y="1"/>
                    <a:pt x="0" y="354"/>
                    <a:pt x="0" y="787"/>
                  </a:cubicBezTo>
                  <a:cubicBezTo>
                    <a:pt x="0" y="1221"/>
                    <a:pt x="354" y="1574"/>
                    <a:pt x="788" y="1574"/>
                  </a:cubicBezTo>
                  <a:cubicBezTo>
                    <a:pt x="1221" y="1574"/>
                    <a:pt x="1575" y="1221"/>
                    <a:pt x="1575" y="787"/>
                  </a:cubicBezTo>
                  <a:cubicBezTo>
                    <a:pt x="1575" y="354"/>
                    <a:pt x="1221" y="1"/>
                    <a:pt x="788" y="1"/>
                  </a:cubicBezTo>
                  <a:close/>
                </a:path>
              </a:pathLst>
            </a:custGeom>
            <a:solidFill>
              <a:srgbClr val="652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7"/>
            <p:cNvSpPr/>
            <p:nvPr/>
          </p:nvSpPr>
          <p:spPr>
            <a:xfrm>
              <a:off x="6464019" y="1603282"/>
              <a:ext cx="255812" cy="62484"/>
            </a:xfrm>
            <a:custGeom>
              <a:rect b="b" l="l" r="r" t="t"/>
              <a:pathLst>
                <a:path extrusionOk="0" h="2680" w="10972">
                  <a:moveTo>
                    <a:pt x="1342" y="1"/>
                  </a:moveTo>
                  <a:cubicBezTo>
                    <a:pt x="601" y="1"/>
                    <a:pt x="1" y="601"/>
                    <a:pt x="1" y="1339"/>
                  </a:cubicBezTo>
                  <a:cubicBezTo>
                    <a:pt x="1" y="2079"/>
                    <a:pt x="601" y="2679"/>
                    <a:pt x="1342" y="2679"/>
                  </a:cubicBezTo>
                  <a:lnTo>
                    <a:pt x="10972" y="2679"/>
                  </a:lnTo>
                  <a:lnTo>
                    <a:pt x="109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7"/>
            <p:cNvSpPr/>
            <p:nvPr/>
          </p:nvSpPr>
          <p:spPr>
            <a:xfrm>
              <a:off x="6719806" y="1603282"/>
              <a:ext cx="255859" cy="62484"/>
            </a:xfrm>
            <a:custGeom>
              <a:rect b="b" l="l" r="r" t="t"/>
              <a:pathLst>
                <a:path extrusionOk="0" h="2680" w="10974">
                  <a:moveTo>
                    <a:pt x="1" y="1"/>
                  </a:moveTo>
                  <a:lnTo>
                    <a:pt x="1" y="2679"/>
                  </a:lnTo>
                  <a:lnTo>
                    <a:pt x="9633" y="2679"/>
                  </a:lnTo>
                  <a:cubicBezTo>
                    <a:pt x="10373" y="2679"/>
                    <a:pt x="10974" y="2079"/>
                    <a:pt x="10974" y="1339"/>
                  </a:cubicBezTo>
                  <a:cubicBezTo>
                    <a:pt x="10974" y="601"/>
                    <a:pt x="10373" y="1"/>
                    <a:pt x="96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7"/>
            <p:cNvSpPr/>
            <p:nvPr/>
          </p:nvSpPr>
          <p:spPr>
            <a:xfrm>
              <a:off x="5448916" y="1764702"/>
              <a:ext cx="293513" cy="1140197"/>
            </a:xfrm>
            <a:custGeom>
              <a:rect b="b" l="l" r="r" t="t"/>
              <a:pathLst>
                <a:path extrusionOk="0" h="48904" w="12589">
                  <a:moveTo>
                    <a:pt x="12588" y="0"/>
                  </a:moveTo>
                  <a:cubicBezTo>
                    <a:pt x="12161" y="0"/>
                    <a:pt x="11791" y="290"/>
                    <a:pt x="11688" y="704"/>
                  </a:cubicBezTo>
                  <a:lnTo>
                    <a:pt x="70" y="47756"/>
                  </a:lnTo>
                  <a:cubicBezTo>
                    <a:pt x="0" y="48033"/>
                    <a:pt x="64" y="48323"/>
                    <a:pt x="241" y="48550"/>
                  </a:cubicBezTo>
                  <a:cubicBezTo>
                    <a:pt x="413" y="48774"/>
                    <a:pt x="684" y="48903"/>
                    <a:pt x="971" y="48903"/>
                  </a:cubicBezTo>
                  <a:lnTo>
                    <a:pt x="12588" y="48903"/>
                  </a:lnTo>
                  <a:lnTo>
                    <a:pt x="12588" y="47053"/>
                  </a:lnTo>
                  <a:lnTo>
                    <a:pt x="2151" y="47053"/>
                  </a:lnTo>
                  <a:lnTo>
                    <a:pt x="12588" y="4790"/>
                  </a:lnTo>
                  <a:lnTo>
                    <a:pt x="125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7"/>
            <p:cNvSpPr/>
            <p:nvPr/>
          </p:nvSpPr>
          <p:spPr>
            <a:xfrm>
              <a:off x="5742403" y="1764702"/>
              <a:ext cx="293489" cy="1140197"/>
            </a:xfrm>
            <a:custGeom>
              <a:rect b="b" l="l" r="r" t="t"/>
              <a:pathLst>
                <a:path extrusionOk="0" h="48904" w="12588">
                  <a:moveTo>
                    <a:pt x="0" y="0"/>
                  </a:moveTo>
                  <a:lnTo>
                    <a:pt x="0" y="4790"/>
                  </a:lnTo>
                  <a:lnTo>
                    <a:pt x="10436" y="47053"/>
                  </a:lnTo>
                  <a:lnTo>
                    <a:pt x="0" y="47053"/>
                  </a:lnTo>
                  <a:lnTo>
                    <a:pt x="0" y="48903"/>
                  </a:lnTo>
                  <a:lnTo>
                    <a:pt x="11620" y="48903"/>
                  </a:lnTo>
                  <a:cubicBezTo>
                    <a:pt x="11904" y="48903"/>
                    <a:pt x="12174" y="48774"/>
                    <a:pt x="12348" y="48550"/>
                  </a:cubicBezTo>
                  <a:cubicBezTo>
                    <a:pt x="12525" y="48323"/>
                    <a:pt x="12588" y="48033"/>
                    <a:pt x="12517" y="47756"/>
                  </a:cubicBezTo>
                  <a:lnTo>
                    <a:pt x="901" y="704"/>
                  </a:lnTo>
                  <a:cubicBezTo>
                    <a:pt x="797" y="290"/>
                    <a:pt x="427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7"/>
            <p:cNvSpPr/>
            <p:nvPr/>
          </p:nvSpPr>
          <p:spPr>
            <a:xfrm>
              <a:off x="5376663" y="2861711"/>
              <a:ext cx="365766" cy="378193"/>
            </a:xfrm>
            <a:custGeom>
              <a:rect b="b" l="l" r="r" t="t"/>
              <a:pathLst>
                <a:path extrusionOk="0" h="16221" w="15688">
                  <a:moveTo>
                    <a:pt x="1418" y="1"/>
                  </a:moveTo>
                  <a:cubicBezTo>
                    <a:pt x="611" y="1"/>
                    <a:pt x="1" y="1044"/>
                    <a:pt x="147" y="2175"/>
                  </a:cubicBezTo>
                  <a:cubicBezTo>
                    <a:pt x="1175" y="10107"/>
                    <a:pt x="7742" y="16220"/>
                    <a:pt x="15687" y="16220"/>
                  </a:cubicBezTo>
                  <a:lnTo>
                    <a:pt x="156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7"/>
            <p:cNvSpPr/>
            <p:nvPr/>
          </p:nvSpPr>
          <p:spPr>
            <a:xfrm>
              <a:off x="5742403" y="2861711"/>
              <a:ext cx="365742" cy="378193"/>
            </a:xfrm>
            <a:custGeom>
              <a:rect b="b" l="l" r="r" t="t"/>
              <a:pathLst>
                <a:path extrusionOk="0" h="16221" w="15687">
                  <a:moveTo>
                    <a:pt x="0" y="1"/>
                  </a:moveTo>
                  <a:lnTo>
                    <a:pt x="0" y="16220"/>
                  </a:lnTo>
                  <a:cubicBezTo>
                    <a:pt x="7945" y="16220"/>
                    <a:pt x="14512" y="10107"/>
                    <a:pt x="15539" y="2175"/>
                  </a:cubicBezTo>
                  <a:cubicBezTo>
                    <a:pt x="15686" y="1044"/>
                    <a:pt x="15076" y="1"/>
                    <a:pt x="142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7"/>
            <p:cNvSpPr/>
            <p:nvPr/>
          </p:nvSpPr>
          <p:spPr>
            <a:xfrm>
              <a:off x="5386386" y="2825153"/>
              <a:ext cx="356043" cy="36581"/>
            </a:xfrm>
            <a:custGeom>
              <a:rect b="b" l="l" r="r" t="t"/>
              <a:pathLst>
                <a:path extrusionOk="0" h="1569" w="15271">
                  <a:moveTo>
                    <a:pt x="781" y="0"/>
                  </a:moveTo>
                  <a:cubicBezTo>
                    <a:pt x="351" y="0"/>
                    <a:pt x="1" y="354"/>
                    <a:pt x="1" y="785"/>
                  </a:cubicBezTo>
                  <a:cubicBezTo>
                    <a:pt x="1" y="1215"/>
                    <a:pt x="351" y="1569"/>
                    <a:pt x="781" y="1569"/>
                  </a:cubicBezTo>
                  <a:lnTo>
                    <a:pt x="15270" y="1569"/>
                  </a:lnTo>
                  <a:lnTo>
                    <a:pt x="152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7"/>
            <p:cNvSpPr/>
            <p:nvPr/>
          </p:nvSpPr>
          <p:spPr>
            <a:xfrm>
              <a:off x="5742403" y="2825153"/>
              <a:ext cx="356090" cy="36581"/>
            </a:xfrm>
            <a:custGeom>
              <a:rect b="b" l="l" r="r" t="t"/>
              <a:pathLst>
                <a:path extrusionOk="0" h="1569" w="15273">
                  <a:moveTo>
                    <a:pt x="0" y="0"/>
                  </a:moveTo>
                  <a:lnTo>
                    <a:pt x="0" y="1569"/>
                  </a:lnTo>
                  <a:lnTo>
                    <a:pt x="14489" y="1569"/>
                  </a:lnTo>
                  <a:cubicBezTo>
                    <a:pt x="14919" y="1569"/>
                    <a:pt x="15273" y="1215"/>
                    <a:pt x="15273" y="785"/>
                  </a:cubicBezTo>
                  <a:cubicBezTo>
                    <a:pt x="15273" y="354"/>
                    <a:pt x="14919" y="0"/>
                    <a:pt x="14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7"/>
            <p:cNvSpPr/>
            <p:nvPr/>
          </p:nvSpPr>
          <p:spPr>
            <a:xfrm>
              <a:off x="6722510" y="1684125"/>
              <a:ext cx="1037331" cy="283860"/>
            </a:xfrm>
            <a:custGeom>
              <a:rect b="b" l="l" r="r" t="t"/>
              <a:pathLst>
                <a:path extrusionOk="0" h="12175" w="44492">
                  <a:moveTo>
                    <a:pt x="1" y="1"/>
                  </a:moveTo>
                  <a:lnTo>
                    <a:pt x="1" y="7092"/>
                  </a:lnTo>
                  <a:cubicBezTo>
                    <a:pt x="492" y="7058"/>
                    <a:pt x="1035" y="7037"/>
                    <a:pt x="1629" y="7037"/>
                  </a:cubicBezTo>
                  <a:cubicBezTo>
                    <a:pt x="4489" y="7037"/>
                    <a:pt x="8519" y="7509"/>
                    <a:pt x="13479" y="9216"/>
                  </a:cubicBezTo>
                  <a:cubicBezTo>
                    <a:pt x="18654" y="10993"/>
                    <a:pt x="23086" y="12175"/>
                    <a:pt x="26968" y="12175"/>
                  </a:cubicBezTo>
                  <a:cubicBezTo>
                    <a:pt x="30760" y="12175"/>
                    <a:pt x="34028" y="11047"/>
                    <a:pt x="36954" y="8246"/>
                  </a:cubicBezTo>
                  <a:cubicBezTo>
                    <a:pt x="38812" y="6468"/>
                    <a:pt x="40709" y="5694"/>
                    <a:pt x="42411" y="5571"/>
                  </a:cubicBezTo>
                  <a:cubicBezTo>
                    <a:pt x="44372" y="5427"/>
                    <a:pt x="44492" y="2606"/>
                    <a:pt x="42543" y="2312"/>
                  </a:cubicBezTo>
                  <a:cubicBezTo>
                    <a:pt x="42507" y="2305"/>
                    <a:pt x="42471" y="2302"/>
                    <a:pt x="42434" y="2296"/>
                  </a:cubicBezTo>
                  <a:cubicBezTo>
                    <a:pt x="42310" y="2279"/>
                    <a:pt x="42185" y="2271"/>
                    <a:pt x="42060" y="2271"/>
                  </a:cubicBezTo>
                  <a:cubicBezTo>
                    <a:pt x="38811" y="2271"/>
                    <a:pt x="35084" y="7683"/>
                    <a:pt x="27938" y="7683"/>
                  </a:cubicBezTo>
                  <a:cubicBezTo>
                    <a:pt x="27110" y="7683"/>
                    <a:pt x="26237" y="7611"/>
                    <a:pt x="25313" y="7449"/>
                  </a:cubicBezTo>
                  <a:cubicBezTo>
                    <a:pt x="17345" y="6051"/>
                    <a:pt x="7382" y="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7"/>
            <p:cNvSpPr/>
            <p:nvPr/>
          </p:nvSpPr>
          <p:spPr>
            <a:xfrm>
              <a:off x="7681588" y="1758710"/>
              <a:ext cx="36628" cy="36721"/>
            </a:xfrm>
            <a:custGeom>
              <a:rect b="b" l="l" r="r" t="t"/>
              <a:pathLst>
                <a:path extrusionOk="0" h="1575" w="1571">
                  <a:moveTo>
                    <a:pt x="784" y="1"/>
                  </a:moveTo>
                  <a:cubicBezTo>
                    <a:pt x="350" y="1"/>
                    <a:pt x="0" y="354"/>
                    <a:pt x="0" y="787"/>
                  </a:cubicBezTo>
                  <a:cubicBezTo>
                    <a:pt x="0" y="1221"/>
                    <a:pt x="350" y="1574"/>
                    <a:pt x="784" y="1574"/>
                  </a:cubicBezTo>
                  <a:cubicBezTo>
                    <a:pt x="1218" y="1574"/>
                    <a:pt x="1571" y="1221"/>
                    <a:pt x="1571" y="787"/>
                  </a:cubicBezTo>
                  <a:cubicBezTo>
                    <a:pt x="1571" y="354"/>
                    <a:pt x="1218" y="1"/>
                    <a:pt x="784" y="1"/>
                  </a:cubicBezTo>
                  <a:close/>
                </a:path>
              </a:pathLst>
            </a:custGeom>
            <a:solidFill>
              <a:srgbClr val="6525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7"/>
            <p:cNvSpPr/>
            <p:nvPr/>
          </p:nvSpPr>
          <p:spPr>
            <a:xfrm>
              <a:off x="7699843" y="1764702"/>
              <a:ext cx="293513" cy="1140197"/>
            </a:xfrm>
            <a:custGeom>
              <a:rect b="b" l="l" r="r" t="t"/>
              <a:pathLst>
                <a:path extrusionOk="0" h="48904" w="12589">
                  <a:moveTo>
                    <a:pt x="1" y="0"/>
                  </a:moveTo>
                  <a:lnTo>
                    <a:pt x="1" y="4790"/>
                  </a:lnTo>
                  <a:lnTo>
                    <a:pt x="10438" y="47053"/>
                  </a:lnTo>
                  <a:lnTo>
                    <a:pt x="1" y="47053"/>
                  </a:lnTo>
                  <a:lnTo>
                    <a:pt x="1" y="48903"/>
                  </a:lnTo>
                  <a:lnTo>
                    <a:pt x="11622" y="48903"/>
                  </a:lnTo>
                  <a:cubicBezTo>
                    <a:pt x="11905" y="48903"/>
                    <a:pt x="12175" y="48774"/>
                    <a:pt x="12352" y="48550"/>
                  </a:cubicBezTo>
                  <a:cubicBezTo>
                    <a:pt x="12525" y="48323"/>
                    <a:pt x="12589" y="48033"/>
                    <a:pt x="12522" y="47756"/>
                  </a:cubicBezTo>
                  <a:lnTo>
                    <a:pt x="901" y="704"/>
                  </a:lnTo>
                  <a:cubicBezTo>
                    <a:pt x="798" y="290"/>
                    <a:pt x="427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7"/>
            <p:cNvSpPr/>
            <p:nvPr/>
          </p:nvSpPr>
          <p:spPr>
            <a:xfrm>
              <a:off x="7406380" y="1764702"/>
              <a:ext cx="293489" cy="1140197"/>
            </a:xfrm>
            <a:custGeom>
              <a:rect b="b" l="l" r="r" t="t"/>
              <a:pathLst>
                <a:path extrusionOk="0" h="48904" w="12588">
                  <a:moveTo>
                    <a:pt x="12588" y="0"/>
                  </a:moveTo>
                  <a:cubicBezTo>
                    <a:pt x="12164" y="0"/>
                    <a:pt x="11791" y="290"/>
                    <a:pt x="11690" y="704"/>
                  </a:cubicBezTo>
                  <a:lnTo>
                    <a:pt x="71" y="47756"/>
                  </a:lnTo>
                  <a:cubicBezTo>
                    <a:pt x="0" y="48033"/>
                    <a:pt x="63" y="48323"/>
                    <a:pt x="240" y="48550"/>
                  </a:cubicBezTo>
                  <a:cubicBezTo>
                    <a:pt x="417" y="48774"/>
                    <a:pt x="684" y="48903"/>
                    <a:pt x="971" y="48903"/>
                  </a:cubicBezTo>
                  <a:lnTo>
                    <a:pt x="12588" y="48903"/>
                  </a:lnTo>
                  <a:lnTo>
                    <a:pt x="12588" y="47053"/>
                  </a:lnTo>
                  <a:lnTo>
                    <a:pt x="2152" y="47053"/>
                  </a:lnTo>
                  <a:lnTo>
                    <a:pt x="12588" y="4790"/>
                  </a:lnTo>
                  <a:lnTo>
                    <a:pt x="125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7"/>
            <p:cNvSpPr/>
            <p:nvPr/>
          </p:nvSpPr>
          <p:spPr>
            <a:xfrm>
              <a:off x="7699843" y="2861711"/>
              <a:ext cx="365766" cy="378193"/>
            </a:xfrm>
            <a:custGeom>
              <a:rect b="b" l="l" r="r" t="t"/>
              <a:pathLst>
                <a:path extrusionOk="0" h="16221" w="15688">
                  <a:moveTo>
                    <a:pt x="1" y="1"/>
                  </a:moveTo>
                  <a:lnTo>
                    <a:pt x="1" y="16220"/>
                  </a:lnTo>
                  <a:cubicBezTo>
                    <a:pt x="7949" y="16220"/>
                    <a:pt x="14513" y="10107"/>
                    <a:pt x="15541" y="2175"/>
                  </a:cubicBezTo>
                  <a:cubicBezTo>
                    <a:pt x="15687" y="1044"/>
                    <a:pt x="15076" y="1"/>
                    <a:pt x="14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7"/>
            <p:cNvSpPr/>
            <p:nvPr/>
          </p:nvSpPr>
          <p:spPr>
            <a:xfrm>
              <a:off x="7334127" y="2861711"/>
              <a:ext cx="365742" cy="378193"/>
            </a:xfrm>
            <a:custGeom>
              <a:rect b="b" l="l" r="r" t="t"/>
              <a:pathLst>
                <a:path extrusionOk="0" h="16221" w="15687">
                  <a:moveTo>
                    <a:pt x="1418" y="1"/>
                  </a:moveTo>
                  <a:cubicBezTo>
                    <a:pt x="614" y="1"/>
                    <a:pt x="0" y="1044"/>
                    <a:pt x="148" y="2175"/>
                  </a:cubicBezTo>
                  <a:cubicBezTo>
                    <a:pt x="1178" y="10107"/>
                    <a:pt x="7742" y="16220"/>
                    <a:pt x="15687" y="16220"/>
                  </a:cubicBezTo>
                  <a:lnTo>
                    <a:pt x="156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7"/>
            <p:cNvSpPr/>
            <p:nvPr/>
          </p:nvSpPr>
          <p:spPr>
            <a:xfrm>
              <a:off x="7699843" y="2825153"/>
              <a:ext cx="356113" cy="36581"/>
            </a:xfrm>
            <a:custGeom>
              <a:rect b="b" l="l" r="r" t="t"/>
              <a:pathLst>
                <a:path extrusionOk="0" h="1569" w="15274">
                  <a:moveTo>
                    <a:pt x="1" y="0"/>
                  </a:moveTo>
                  <a:lnTo>
                    <a:pt x="1" y="1569"/>
                  </a:lnTo>
                  <a:lnTo>
                    <a:pt x="14490" y="1569"/>
                  </a:lnTo>
                  <a:cubicBezTo>
                    <a:pt x="14920" y="1569"/>
                    <a:pt x="15273" y="1215"/>
                    <a:pt x="15273" y="785"/>
                  </a:cubicBezTo>
                  <a:cubicBezTo>
                    <a:pt x="15273" y="354"/>
                    <a:pt x="14920" y="0"/>
                    <a:pt x="144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7"/>
            <p:cNvSpPr/>
            <p:nvPr/>
          </p:nvSpPr>
          <p:spPr>
            <a:xfrm>
              <a:off x="7343850" y="2825153"/>
              <a:ext cx="356020" cy="36581"/>
            </a:xfrm>
            <a:custGeom>
              <a:rect b="b" l="l" r="r" t="t"/>
              <a:pathLst>
                <a:path extrusionOk="0" h="1569" w="15270">
                  <a:moveTo>
                    <a:pt x="781" y="0"/>
                  </a:moveTo>
                  <a:cubicBezTo>
                    <a:pt x="351" y="0"/>
                    <a:pt x="0" y="354"/>
                    <a:pt x="0" y="785"/>
                  </a:cubicBezTo>
                  <a:cubicBezTo>
                    <a:pt x="0" y="1215"/>
                    <a:pt x="351" y="1569"/>
                    <a:pt x="781" y="1569"/>
                  </a:cubicBezTo>
                  <a:lnTo>
                    <a:pt x="15270" y="1569"/>
                  </a:lnTo>
                  <a:lnTo>
                    <a:pt x="15270" y="0"/>
                  </a:lnTo>
                  <a:close/>
                </a:path>
              </a:pathLst>
            </a:custGeom>
            <a:solidFill>
              <a:srgbClr val="4617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7"/>
            <p:cNvSpPr/>
            <p:nvPr/>
          </p:nvSpPr>
          <p:spPr>
            <a:xfrm>
              <a:off x="6461056" y="1843622"/>
              <a:ext cx="258750" cy="305800"/>
            </a:xfrm>
            <a:custGeom>
              <a:rect b="b" l="l" r="r" t="t"/>
              <a:pathLst>
                <a:path extrusionOk="0" h="13116" w="11098">
                  <a:moveTo>
                    <a:pt x="201" y="1"/>
                  </a:moveTo>
                  <a:cubicBezTo>
                    <a:pt x="70" y="678"/>
                    <a:pt x="1" y="1378"/>
                    <a:pt x="1" y="2095"/>
                  </a:cubicBezTo>
                  <a:cubicBezTo>
                    <a:pt x="1" y="8172"/>
                    <a:pt x="4947" y="13115"/>
                    <a:pt x="11020" y="13115"/>
                  </a:cubicBezTo>
                  <a:lnTo>
                    <a:pt x="11097" y="13115"/>
                  </a:lnTo>
                  <a:lnTo>
                    <a:pt x="11097" y="10384"/>
                  </a:lnTo>
                  <a:lnTo>
                    <a:pt x="11020" y="10384"/>
                  </a:lnTo>
                  <a:cubicBezTo>
                    <a:pt x="6451" y="10384"/>
                    <a:pt x="2732" y="6665"/>
                    <a:pt x="2732" y="2095"/>
                  </a:cubicBezTo>
                  <a:cubicBezTo>
                    <a:pt x="2732" y="1394"/>
                    <a:pt x="2818" y="714"/>
                    <a:pt x="2986" y="64"/>
                  </a:cubicBezTo>
                  <a:lnTo>
                    <a:pt x="1001" y="64"/>
                  </a:lnTo>
                  <a:cubicBezTo>
                    <a:pt x="728" y="64"/>
                    <a:pt x="464" y="44"/>
                    <a:pt x="2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7"/>
            <p:cNvSpPr/>
            <p:nvPr/>
          </p:nvSpPr>
          <p:spPr>
            <a:xfrm>
              <a:off x="6720971" y="1845091"/>
              <a:ext cx="255159" cy="304331"/>
            </a:xfrm>
            <a:custGeom>
              <a:rect b="b" l="l" r="r" t="t"/>
              <a:pathLst>
                <a:path extrusionOk="0" h="13053" w="10944">
                  <a:moveTo>
                    <a:pt x="7962" y="1"/>
                  </a:moveTo>
                  <a:cubicBezTo>
                    <a:pt x="8125" y="651"/>
                    <a:pt x="8216" y="1331"/>
                    <a:pt x="8216" y="2032"/>
                  </a:cubicBezTo>
                  <a:cubicBezTo>
                    <a:pt x="8216" y="6579"/>
                    <a:pt x="4537" y="10281"/>
                    <a:pt x="0" y="10321"/>
                  </a:cubicBezTo>
                  <a:lnTo>
                    <a:pt x="0" y="13052"/>
                  </a:lnTo>
                  <a:cubicBezTo>
                    <a:pt x="6041" y="13009"/>
                    <a:pt x="10944" y="8083"/>
                    <a:pt x="10944" y="2032"/>
                  </a:cubicBezTo>
                  <a:cubicBezTo>
                    <a:pt x="10944" y="1339"/>
                    <a:pt x="10880" y="661"/>
                    <a:pt x="107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6"/>
          <p:cNvSpPr txBox="1"/>
          <p:nvPr>
            <p:ph type="ctrTitle"/>
          </p:nvPr>
        </p:nvSpPr>
        <p:spPr>
          <a:xfrm>
            <a:off x="1644550" y="268525"/>
            <a:ext cx="58548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CLAIM #2</a:t>
            </a:r>
            <a:endParaRPr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CHESA BOUDIN IS NOT PROSECUTING CRIMINALS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340" name="Google Shape;34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0600" y="1207725"/>
            <a:ext cx="6482801" cy="3681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1" name="Google Shape;341;p36"/>
          <p:cNvGrpSpPr/>
          <p:nvPr/>
        </p:nvGrpSpPr>
        <p:grpSpPr>
          <a:xfrm>
            <a:off x="119083" y="5"/>
            <a:ext cx="1211508" cy="1209822"/>
            <a:chOff x="1188175" y="238075"/>
            <a:chExt cx="5226525" cy="5219250"/>
          </a:xfrm>
        </p:grpSpPr>
        <p:sp>
          <p:nvSpPr>
            <p:cNvPr id="342" name="Google Shape;342;p36"/>
            <p:cNvSpPr/>
            <p:nvPr/>
          </p:nvSpPr>
          <p:spPr>
            <a:xfrm>
              <a:off x="1188175" y="2028600"/>
              <a:ext cx="3446300" cy="3428725"/>
            </a:xfrm>
            <a:custGeom>
              <a:rect b="b" l="l" r="r" t="t"/>
              <a:pathLst>
                <a:path extrusionOk="0" h="137149" w="137852">
                  <a:moveTo>
                    <a:pt x="117472" y="1"/>
                  </a:moveTo>
                  <a:cubicBezTo>
                    <a:pt x="115977" y="1"/>
                    <a:pt x="114483" y="548"/>
                    <a:pt x="113322" y="1645"/>
                  </a:cubicBezTo>
                  <a:lnTo>
                    <a:pt x="6720" y="101136"/>
                  </a:lnTo>
                  <a:cubicBezTo>
                    <a:pt x="2544" y="105018"/>
                    <a:pt x="196" y="110302"/>
                    <a:pt x="98" y="115978"/>
                  </a:cubicBezTo>
                  <a:cubicBezTo>
                    <a:pt x="0" y="121686"/>
                    <a:pt x="2153" y="127036"/>
                    <a:pt x="6198" y="131048"/>
                  </a:cubicBezTo>
                  <a:cubicBezTo>
                    <a:pt x="10145" y="134995"/>
                    <a:pt x="15331" y="137148"/>
                    <a:pt x="20877" y="137148"/>
                  </a:cubicBezTo>
                  <a:lnTo>
                    <a:pt x="21268" y="137148"/>
                  </a:lnTo>
                  <a:cubicBezTo>
                    <a:pt x="26944" y="137050"/>
                    <a:pt x="32229" y="134702"/>
                    <a:pt x="36110" y="130526"/>
                  </a:cubicBezTo>
                  <a:lnTo>
                    <a:pt x="135601" y="23925"/>
                  </a:lnTo>
                  <a:cubicBezTo>
                    <a:pt x="137852" y="21543"/>
                    <a:pt x="137786" y="17759"/>
                    <a:pt x="135438" y="15443"/>
                  </a:cubicBezTo>
                  <a:lnTo>
                    <a:pt x="121803" y="1808"/>
                  </a:lnTo>
                  <a:cubicBezTo>
                    <a:pt x="120616" y="605"/>
                    <a:pt x="119044" y="1"/>
                    <a:pt x="1174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6"/>
            <p:cNvSpPr/>
            <p:nvPr/>
          </p:nvSpPr>
          <p:spPr>
            <a:xfrm>
              <a:off x="1343100" y="2244225"/>
              <a:ext cx="3291375" cy="3213100"/>
            </a:xfrm>
            <a:custGeom>
              <a:rect b="b" l="l" r="r" t="t"/>
              <a:pathLst>
                <a:path extrusionOk="0" h="128524" w="131655">
                  <a:moveTo>
                    <a:pt x="122423" y="1"/>
                  </a:moveTo>
                  <a:lnTo>
                    <a:pt x="1" y="122423"/>
                  </a:lnTo>
                  <a:cubicBezTo>
                    <a:pt x="3948" y="126370"/>
                    <a:pt x="9134" y="128523"/>
                    <a:pt x="14680" y="128523"/>
                  </a:cubicBezTo>
                  <a:lnTo>
                    <a:pt x="15071" y="128523"/>
                  </a:lnTo>
                  <a:cubicBezTo>
                    <a:pt x="20747" y="128425"/>
                    <a:pt x="26032" y="126077"/>
                    <a:pt x="29913" y="121901"/>
                  </a:cubicBezTo>
                  <a:lnTo>
                    <a:pt x="129404" y="15300"/>
                  </a:lnTo>
                  <a:cubicBezTo>
                    <a:pt x="131655" y="12918"/>
                    <a:pt x="131589" y="9134"/>
                    <a:pt x="129241" y="6818"/>
                  </a:cubicBezTo>
                  <a:lnTo>
                    <a:pt x="1224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6"/>
            <p:cNvSpPr/>
            <p:nvPr/>
          </p:nvSpPr>
          <p:spPr>
            <a:xfrm>
              <a:off x="3623250" y="927200"/>
              <a:ext cx="2112975" cy="2082800"/>
            </a:xfrm>
            <a:custGeom>
              <a:rect b="b" l="l" r="r" t="t"/>
              <a:pathLst>
                <a:path extrusionOk="0" h="83312" w="84519">
                  <a:moveTo>
                    <a:pt x="37415" y="1"/>
                  </a:moveTo>
                  <a:cubicBezTo>
                    <a:pt x="35784" y="1"/>
                    <a:pt x="34218" y="653"/>
                    <a:pt x="33077" y="1795"/>
                  </a:cubicBezTo>
                  <a:lnTo>
                    <a:pt x="2381" y="32490"/>
                  </a:lnTo>
                  <a:cubicBezTo>
                    <a:pt x="0" y="34871"/>
                    <a:pt x="0" y="38753"/>
                    <a:pt x="2381" y="41134"/>
                  </a:cubicBezTo>
                  <a:lnTo>
                    <a:pt x="42765" y="81518"/>
                  </a:lnTo>
                  <a:cubicBezTo>
                    <a:pt x="43906" y="82660"/>
                    <a:pt x="45472" y="83312"/>
                    <a:pt x="47103" y="83312"/>
                  </a:cubicBezTo>
                  <a:cubicBezTo>
                    <a:pt x="48702" y="83312"/>
                    <a:pt x="50267" y="82660"/>
                    <a:pt x="51409" y="81518"/>
                  </a:cubicBezTo>
                  <a:lnTo>
                    <a:pt x="82104" y="50823"/>
                  </a:lnTo>
                  <a:cubicBezTo>
                    <a:pt x="84518" y="48441"/>
                    <a:pt x="84518" y="44560"/>
                    <a:pt x="82104" y="42178"/>
                  </a:cubicBezTo>
                  <a:lnTo>
                    <a:pt x="41721" y="1795"/>
                  </a:lnTo>
                  <a:cubicBezTo>
                    <a:pt x="40579" y="653"/>
                    <a:pt x="39013" y="1"/>
                    <a:pt x="3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6"/>
            <p:cNvSpPr/>
            <p:nvPr/>
          </p:nvSpPr>
          <p:spPr>
            <a:xfrm>
              <a:off x="4187575" y="1476850"/>
              <a:ext cx="1548650" cy="1533150"/>
            </a:xfrm>
            <a:custGeom>
              <a:rect b="b" l="l" r="r" t="t"/>
              <a:pathLst>
                <a:path extrusionOk="0" h="61326" w="61946">
                  <a:moveTo>
                    <a:pt x="39340" y="1"/>
                  </a:moveTo>
                  <a:lnTo>
                    <a:pt x="0" y="39340"/>
                  </a:lnTo>
                  <a:lnTo>
                    <a:pt x="20192" y="59532"/>
                  </a:lnTo>
                  <a:cubicBezTo>
                    <a:pt x="21333" y="60674"/>
                    <a:pt x="22899" y="61326"/>
                    <a:pt x="24530" y="61326"/>
                  </a:cubicBezTo>
                  <a:cubicBezTo>
                    <a:pt x="26129" y="61326"/>
                    <a:pt x="27694" y="60674"/>
                    <a:pt x="28836" y="59532"/>
                  </a:cubicBezTo>
                  <a:lnTo>
                    <a:pt x="59531" y="28837"/>
                  </a:lnTo>
                  <a:cubicBezTo>
                    <a:pt x="61945" y="26455"/>
                    <a:pt x="61945" y="22574"/>
                    <a:pt x="59531" y="20192"/>
                  </a:cubicBezTo>
                  <a:lnTo>
                    <a:pt x="393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6"/>
            <p:cNvSpPr/>
            <p:nvPr/>
          </p:nvSpPr>
          <p:spPr>
            <a:xfrm>
              <a:off x="2944750" y="238075"/>
              <a:ext cx="1993900" cy="1975200"/>
            </a:xfrm>
            <a:custGeom>
              <a:rect b="b" l="l" r="r" t="t"/>
              <a:pathLst>
                <a:path extrusionOk="0" h="79008" w="79756">
                  <a:moveTo>
                    <a:pt x="60871" y="0"/>
                  </a:moveTo>
                  <a:cubicBezTo>
                    <a:pt x="59242" y="0"/>
                    <a:pt x="57683" y="644"/>
                    <a:pt x="56531" y="1796"/>
                  </a:cubicBezTo>
                  <a:lnTo>
                    <a:pt x="1958" y="56369"/>
                  </a:lnTo>
                  <a:cubicBezTo>
                    <a:pt x="653" y="57674"/>
                    <a:pt x="0" y="59501"/>
                    <a:pt x="196" y="61360"/>
                  </a:cubicBezTo>
                  <a:cubicBezTo>
                    <a:pt x="392" y="63187"/>
                    <a:pt x="1436" y="64850"/>
                    <a:pt x="2969" y="65829"/>
                  </a:cubicBezTo>
                  <a:lnTo>
                    <a:pt x="22019" y="78061"/>
                  </a:lnTo>
                  <a:cubicBezTo>
                    <a:pt x="23030" y="78681"/>
                    <a:pt x="24172" y="79007"/>
                    <a:pt x="25313" y="79007"/>
                  </a:cubicBezTo>
                  <a:cubicBezTo>
                    <a:pt x="26879" y="79007"/>
                    <a:pt x="28445" y="78388"/>
                    <a:pt x="29652" y="77213"/>
                  </a:cubicBezTo>
                  <a:lnTo>
                    <a:pt x="77407" y="29458"/>
                  </a:lnTo>
                  <a:cubicBezTo>
                    <a:pt x="79430" y="27435"/>
                    <a:pt x="79756" y="24271"/>
                    <a:pt x="78223" y="21857"/>
                  </a:cubicBezTo>
                  <a:lnTo>
                    <a:pt x="66023" y="2807"/>
                  </a:lnTo>
                  <a:cubicBezTo>
                    <a:pt x="65012" y="1242"/>
                    <a:pt x="63348" y="230"/>
                    <a:pt x="61521" y="35"/>
                  </a:cubicBezTo>
                  <a:cubicBezTo>
                    <a:pt x="61304" y="12"/>
                    <a:pt x="61087" y="0"/>
                    <a:pt x="608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6"/>
            <p:cNvSpPr/>
            <p:nvPr/>
          </p:nvSpPr>
          <p:spPr>
            <a:xfrm>
              <a:off x="4419975" y="1723600"/>
              <a:ext cx="1993925" cy="1975500"/>
            </a:xfrm>
            <a:custGeom>
              <a:rect b="b" l="l" r="r" t="t"/>
              <a:pathLst>
                <a:path extrusionOk="0" h="79020" w="79757">
                  <a:moveTo>
                    <a:pt x="54439" y="0"/>
                  </a:moveTo>
                  <a:cubicBezTo>
                    <a:pt x="52867" y="0"/>
                    <a:pt x="51310" y="603"/>
                    <a:pt x="50137" y="1776"/>
                  </a:cubicBezTo>
                  <a:lnTo>
                    <a:pt x="2382" y="49531"/>
                  </a:lnTo>
                  <a:cubicBezTo>
                    <a:pt x="327" y="51586"/>
                    <a:pt x="1" y="54751"/>
                    <a:pt x="1534" y="57164"/>
                  </a:cubicBezTo>
                  <a:lnTo>
                    <a:pt x="13766" y="76214"/>
                  </a:lnTo>
                  <a:cubicBezTo>
                    <a:pt x="14745" y="77748"/>
                    <a:pt x="16408" y="78791"/>
                    <a:pt x="18235" y="78987"/>
                  </a:cubicBezTo>
                  <a:cubicBezTo>
                    <a:pt x="18464" y="78987"/>
                    <a:pt x="18692" y="79020"/>
                    <a:pt x="18920" y="79020"/>
                  </a:cubicBezTo>
                  <a:cubicBezTo>
                    <a:pt x="20519" y="79020"/>
                    <a:pt x="22084" y="78367"/>
                    <a:pt x="23226" y="77226"/>
                  </a:cubicBezTo>
                  <a:lnTo>
                    <a:pt x="77799" y="22653"/>
                  </a:lnTo>
                  <a:cubicBezTo>
                    <a:pt x="79104" y="21348"/>
                    <a:pt x="79756" y="19521"/>
                    <a:pt x="79561" y="17662"/>
                  </a:cubicBezTo>
                  <a:cubicBezTo>
                    <a:pt x="79365" y="15835"/>
                    <a:pt x="78354" y="14171"/>
                    <a:pt x="76788" y="13160"/>
                  </a:cubicBezTo>
                  <a:lnTo>
                    <a:pt x="57738" y="960"/>
                  </a:lnTo>
                  <a:cubicBezTo>
                    <a:pt x="56724" y="316"/>
                    <a:pt x="55578" y="0"/>
                    <a:pt x="544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6"/>
            <p:cNvSpPr/>
            <p:nvPr/>
          </p:nvSpPr>
          <p:spPr>
            <a:xfrm>
              <a:off x="3856475" y="4481150"/>
              <a:ext cx="2558225" cy="976175"/>
            </a:xfrm>
            <a:custGeom>
              <a:rect b="b" l="l" r="r" t="t"/>
              <a:pathLst>
                <a:path extrusionOk="0" h="39047" w="102329">
                  <a:moveTo>
                    <a:pt x="10406" y="0"/>
                  </a:moveTo>
                  <a:cubicBezTo>
                    <a:pt x="7372" y="0"/>
                    <a:pt x="4795" y="2186"/>
                    <a:pt x="4339" y="5187"/>
                  </a:cubicBezTo>
                  <a:lnTo>
                    <a:pt x="261" y="32000"/>
                  </a:lnTo>
                  <a:cubicBezTo>
                    <a:pt x="0" y="33762"/>
                    <a:pt x="522" y="35556"/>
                    <a:pt x="1664" y="36926"/>
                  </a:cubicBezTo>
                  <a:cubicBezTo>
                    <a:pt x="2838" y="38263"/>
                    <a:pt x="4535" y="39046"/>
                    <a:pt x="6329" y="39046"/>
                  </a:cubicBezTo>
                  <a:lnTo>
                    <a:pt x="96033" y="39046"/>
                  </a:lnTo>
                  <a:cubicBezTo>
                    <a:pt x="97795" y="39046"/>
                    <a:pt x="99491" y="38263"/>
                    <a:pt x="100665" y="36926"/>
                  </a:cubicBezTo>
                  <a:cubicBezTo>
                    <a:pt x="101807" y="35556"/>
                    <a:pt x="102329" y="33762"/>
                    <a:pt x="102068" y="32000"/>
                  </a:cubicBezTo>
                  <a:lnTo>
                    <a:pt x="97990" y="5187"/>
                  </a:lnTo>
                  <a:cubicBezTo>
                    <a:pt x="97534" y="2186"/>
                    <a:pt x="94957" y="0"/>
                    <a:pt x="919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>
              <a:off x="5135975" y="4481150"/>
              <a:ext cx="1278725" cy="976175"/>
            </a:xfrm>
            <a:custGeom>
              <a:rect b="b" l="l" r="r" t="t"/>
              <a:pathLst>
                <a:path extrusionOk="0" h="39047" w="51149">
                  <a:moveTo>
                    <a:pt x="1" y="0"/>
                  </a:moveTo>
                  <a:lnTo>
                    <a:pt x="1" y="39046"/>
                  </a:lnTo>
                  <a:lnTo>
                    <a:pt x="44853" y="39046"/>
                  </a:lnTo>
                  <a:cubicBezTo>
                    <a:pt x="46615" y="39046"/>
                    <a:pt x="48311" y="38263"/>
                    <a:pt x="49485" y="36926"/>
                  </a:cubicBezTo>
                  <a:cubicBezTo>
                    <a:pt x="50627" y="35556"/>
                    <a:pt x="51149" y="33762"/>
                    <a:pt x="50888" y="32000"/>
                  </a:cubicBezTo>
                  <a:lnTo>
                    <a:pt x="46810" y="5187"/>
                  </a:lnTo>
                  <a:cubicBezTo>
                    <a:pt x="46354" y="2186"/>
                    <a:pt x="43777" y="0"/>
                    <a:pt x="407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2E2"/>
        </a:solid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7"/>
          <p:cNvSpPr txBox="1"/>
          <p:nvPr>
            <p:ph idx="6" type="ctrTitle"/>
          </p:nvPr>
        </p:nvSpPr>
        <p:spPr>
          <a:xfrm>
            <a:off x="1187550" y="415250"/>
            <a:ext cx="67689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3644"/>
                </a:solidFill>
              </a:rPr>
              <a:t>Boudin pursued a smaller percentage of cases in 2020, but is pursuing more so far in 2021 </a:t>
            </a:r>
            <a:endParaRPr>
              <a:solidFill>
                <a:srgbClr val="333644"/>
              </a:solidFill>
            </a:endParaRPr>
          </a:p>
        </p:txBody>
      </p:sp>
      <p:pic>
        <p:nvPicPr>
          <p:cNvPr id="355" name="Google Shape;35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3475" y="1495325"/>
            <a:ext cx="6237051" cy="352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8"/>
          <p:cNvSpPr txBox="1"/>
          <p:nvPr>
            <p:ph type="ctrTitle"/>
          </p:nvPr>
        </p:nvSpPr>
        <p:spPr>
          <a:xfrm>
            <a:off x="272950" y="278775"/>
            <a:ext cx="28932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 </a:t>
            </a:r>
            <a:r>
              <a:rPr lang="en" sz="3000">
                <a:solidFill>
                  <a:schemeClr val="accent1"/>
                </a:solidFill>
              </a:rPr>
              <a:t>CLAIM #2:</a:t>
            </a:r>
            <a:endParaRPr sz="3000"/>
          </a:p>
        </p:txBody>
      </p:sp>
      <p:pic>
        <p:nvPicPr>
          <p:cNvPr id="361" name="Google Shape;36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475" y="934275"/>
            <a:ext cx="7844000" cy="3501250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38"/>
          <p:cNvSpPr txBox="1"/>
          <p:nvPr/>
        </p:nvSpPr>
        <p:spPr>
          <a:xfrm>
            <a:off x="5725225" y="4496925"/>
            <a:ext cx="2265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Arvo"/>
                <a:ea typeface="Arvo"/>
                <a:cs typeface="Arvo"/>
                <a:sym typeface="Arvo"/>
              </a:rPr>
              <a:t>Source: Wikimedia Commons</a:t>
            </a:r>
            <a:endParaRPr sz="900"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9"/>
          <p:cNvSpPr txBox="1"/>
          <p:nvPr>
            <p:ph type="ctrTitle"/>
          </p:nvPr>
        </p:nvSpPr>
        <p:spPr>
          <a:xfrm>
            <a:off x="1187563" y="203725"/>
            <a:ext cx="67689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CLAIM #3: SAN FRANCISCO IS BECOMING MORE DANGEROUS THAN OTHER CITIES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368" name="Google Shape;36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66200"/>
            <a:ext cx="8839200" cy="3610377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39"/>
          <p:cNvSpPr txBox="1"/>
          <p:nvPr/>
        </p:nvSpPr>
        <p:spPr>
          <a:xfrm>
            <a:off x="1630950" y="4676575"/>
            <a:ext cx="588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rPr>
              <a:t>Total Homicides for 39 most populous US cities, 2020 vs 2019</a:t>
            </a:r>
            <a:endParaRPr>
              <a:solidFill>
                <a:schemeClr val="lt2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70" name="Google Shape;370;p39"/>
          <p:cNvSpPr txBox="1"/>
          <p:nvPr/>
        </p:nvSpPr>
        <p:spPr>
          <a:xfrm>
            <a:off x="361675" y="1558050"/>
            <a:ext cx="2361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rPr>
              <a:t>Red = 2019 numbers</a:t>
            </a:r>
            <a:endParaRPr>
              <a:solidFill>
                <a:schemeClr val="accent4"/>
              </a:solidFill>
              <a:latin typeface="Arvo"/>
              <a:ea typeface="Arvo"/>
              <a:cs typeface="Arvo"/>
              <a:sym typeface="Ar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rPr>
              <a:t>Green = 2020 numbers</a:t>
            </a:r>
            <a:endParaRPr>
              <a:solidFill>
                <a:schemeClr val="accent4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71" name="Google Shape;371;p39"/>
          <p:cNvSpPr/>
          <p:nvPr/>
        </p:nvSpPr>
        <p:spPr>
          <a:xfrm>
            <a:off x="7574625" y="4019275"/>
            <a:ext cx="279600" cy="3273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9"/>
          <p:cNvSpPr/>
          <p:nvPr/>
        </p:nvSpPr>
        <p:spPr>
          <a:xfrm rot="6022767">
            <a:off x="7491186" y="3464305"/>
            <a:ext cx="659390" cy="19335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39"/>
          <p:cNvSpPr txBox="1"/>
          <p:nvPr/>
        </p:nvSpPr>
        <p:spPr>
          <a:xfrm>
            <a:off x="7281225" y="2819063"/>
            <a:ext cx="236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Arvo"/>
                <a:ea typeface="Arvo"/>
                <a:cs typeface="Arvo"/>
                <a:sym typeface="Arvo"/>
              </a:rPr>
              <a:t>San Francisco</a:t>
            </a:r>
            <a:endParaRPr>
              <a:solidFill>
                <a:schemeClr val="accent4"/>
              </a:solidFill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2E2"/>
        </a:solid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700" y="1015000"/>
            <a:ext cx="8839200" cy="3918712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40"/>
          <p:cNvSpPr txBox="1"/>
          <p:nvPr/>
        </p:nvSpPr>
        <p:spPr>
          <a:xfrm>
            <a:off x="179700" y="150125"/>
            <a:ext cx="5718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09800"/>
                </a:solidFill>
                <a:latin typeface="Arvo"/>
                <a:ea typeface="Arvo"/>
                <a:cs typeface="Arvo"/>
                <a:sym typeface="Arvo"/>
              </a:rPr>
              <a:t>Claim #3:</a:t>
            </a:r>
            <a:endParaRPr b="1" sz="3600">
              <a:solidFill>
                <a:srgbClr val="F09800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80" name="Google Shape;380;p40"/>
          <p:cNvSpPr txBox="1"/>
          <p:nvPr/>
        </p:nvSpPr>
        <p:spPr>
          <a:xfrm>
            <a:off x="6400775" y="4820400"/>
            <a:ext cx="2265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Arvo"/>
                <a:ea typeface="Arvo"/>
                <a:cs typeface="Arvo"/>
                <a:sym typeface="Arvo"/>
              </a:rPr>
              <a:t>Source: Wikimedia Commons</a:t>
            </a:r>
            <a:endParaRPr sz="900"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1"/>
          <p:cNvSpPr/>
          <p:nvPr/>
        </p:nvSpPr>
        <p:spPr>
          <a:xfrm>
            <a:off x="7424850" y="3835750"/>
            <a:ext cx="1073700" cy="1073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41"/>
          <p:cNvSpPr txBox="1"/>
          <p:nvPr>
            <p:ph type="ctrTitle"/>
          </p:nvPr>
        </p:nvSpPr>
        <p:spPr>
          <a:xfrm>
            <a:off x="522725" y="186650"/>
            <a:ext cx="8098500" cy="16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Conclusion</a:t>
            </a:r>
            <a:r>
              <a:rPr lang="en"/>
              <a:t>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three main claims made by the Recall Chesa Boudin campaign are not supported by the publicly available data.</a:t>
            </a:r>
            <a:endParaRPr/>
          </a:p>
        </p:txBody>
      </p:sp>
      <p:grpSp>
        <p:nvGrpSpPr>
          <p:cNvPr id="387" name="Google Shape;387;p41"/>
          <p:cNvGrpSpPr/>
          <p:nvPr/>
        </p:nvGrpSpPr>
        <p:grpSpPr>
          <a:xfrm>
            <a:off x="522725" y="2366172"/>
            <a:ext cx="2228402" cy="1798865"/>
            <a:chOff x="2813150" y="3277960"/>
            <a:chExt cx="2228402" cy="1798865"/>
          </a:xfrm>
        </p:grpSpPr>
        <p:sp>
          <p:nvSpPr>
            <p:cNvPr id="388" name="Google Shape;388;p41"/>
            <p:cNvSpPr/>
            <p:nvPr/>
          </p:nvSpPr>
          <p:spPr>
            <a:xfrm>
              <a:off x="3057416" y="3398768"/>
              <a:ext cx="908667" cy="267180"/>
            </a:xfrm>
            <a:custGeom>
              <a:rect b="b" l="l" r="r" t="t"/>
              <a:pathLst>
                <a:path extrusionOk="0" h="3125" w="10628">
                  <a:moveTo>
                    <a:pt x="9419" y="0"/>
                  </a:moveTo>
                  <a:cubicBezTo>
                    <a:pt x="9254" y="0"/>
                    <a:pt x="9094" y="5"/>
                    <a:pt x="8939" y="15"/>
                  </a:cubicBezTo>
                  <a:cubicBezTo>
                    <a:pt x="7018" y="124"/>
                    <a:pt x="5781" y="911"/>
                    <a:pt x="4749" y="1568"/>
                  </a:cubicBezTo>
                  <a:cubicBezTo>
                    <a:pt x="4108" y="1977"/>
                    <a:pt x="3557" y="2327"/>
                    <a:pt x="2940" y="2488"/>
                  </a:cubicBezTo>
                  <a:cubicBezTo>
                    <a:pt x="2715" y="2546"/>
                    <a:pt x="2505" y="2582"/>
                    <a:pt x="2317" y="2596"/>
                  </a:cubicBezTo>
                  <a:cubicBezTo>
                    <a:pt x="2211" y="2607"/>
                    <a:pt x="2111" y="2612"/>
                    <a:pt x="2017" y="2612"/>
                  </a:cubicBezTo>
                  <a:cubicBezTo>
                    <a:pt x="1513" y="2612"/>
                    <a:pt x="1166" y="2471"/>
                    <a:pt x="931" y="2313"/>
                  </a:cubicBezTo>
                  <a:cubicBezTo>
                    <a:pt x="832" y="2249"/>
                    <a:pt x="754" y="2178"/>
                    <a:pt x="692" y="2116"/>
                  </a:cubicBezTo>
                  <a:cubicBezTo>
                    <a:pt x="580" y="2000"/>
                    <a:pt x="529" y="1905"/>
                    <a:pt x="522" y="1888"/>
                  </a:cubicBezTo>
                  <a:cubicBezTo>
                    <a:pt x="478" y="1798"/>
                    <a:pt x="390" y="1746"/>
                    <a:pt x="296" y="1746"/>
                  </a:cubicBezTo>
                  <a:cubicBezTo>
                    <a:pt x="258" y="1746"/>
                    <a:pt x="219" y="1755"/>
                    <a:pt x="181" y="1772"/>
                  </a:cubicBezTo>
                  <a:cubicBezTo>
                    <a:pt x="55" y="1830"/>
                    <a:pt x="1" y="1983"/>
                    <a:pt x="62" y="2109"/>
                  </a:cubicBezTo>
                  <a:cubicBezTo>
                    <a:pt x="69" y="2120"/>
                    <a:pt x="93" y="2167"/>
                    <a:pt x="140" y="2239"/>
                  </a:cubicBezTo>
                  <a:cubicBezTo>
                    <a:pt x="140" y="2246"/>
                    <a:pt x="148" y="2249"/>
                    <a:pt x="151" y="2252"/>
                  </a:cubicBezTo>
                  <a:cubicBezTo>
                    <a:pt x="185" y="2307"/>
                    <a:pt x="236" y="2372"/>
                    <a:pt x="301" y="2443"/>
                  </a:cubicBezTo>
                  <a:cubicBezTo>
                    <a:pt x="396" y="2546"/>
                    <a:pt x="519" y="2658"/>
                    <a:pt x="682" y="2763"/>
                  </a:cubicBezTo>
                  <a:cubicBezTo>
                    <a:pt x="709" y="2780"/>
                    <a:pt x="733" y="2797"/>
                    <a:pt x="761" y="2811"/>
                  </a:cubicBezTo>
                  <a:cubicBezTo>
                    <a:pt x="798" y="2832"/>
                    <a:pt x="835" y="2855"/>
                    <a:pt x="876" y="2876"/>
                  </a:cubicBezTo>
                  <a:cubicBezTo>
                    <a:pt x="1040" y="2958"/>
                    <a:pt x="1234" y="3025"/>
                    <a:pt x="1459" y="3073"/>
                  </a:cubicBezTo>
                  <a:cubicBezTo>
                    <a:pt x="1513" y="3084"/>
                    <a:pt x="1574" y="3093"/>
                    <a:pt x="1636" y="3101"/>
                  </a:cubicBezTo>
                  <a:cubicBezTo>
                    <a:pt x="1656" y="3104"/>
                    <a:pt x="1684" y="3107"/>
                    <a:pt x="1707" y="3107"/>
                  </a:cubicBezTo>
                  <a:cubicBezTo>
                    <a:pt x="1810" y="3121"/>
                    <a:pt x="1912" y="3124"/>
                    <a:pt x="2021" y="3124"/>
                  </a:cubicBezTo>
                  <a:lnTo>
                    <a:pt x="2164" y="3124"/>
                  </a:lnTo>
                  <a:cubicBezTo>
                    <a:pt x="2205" y="3121"/>
                    <a:pt x="2239" y="3118"/>
                    <a:pt x="2276" y="3114"/>
                  </a:cubicBezTo>
                  <a:cubicBezTo>
                    <a:pt x="2338" y="3110"/>
                    <a:pt x="2399" y="3104"/>
                    <a:pt x="2460" y="3097"/>
                  </a:cubicBezTo>
                  <a:cubicBezTo>
                    <a:pt x="2522" y="3090"/>
                    <a:pt x="2583" y="3084"/>
                    <a:pt x="2644" y="3073"/>
                  </a:cubicBezTo>
                  <a:cubicBezTo>
                    <a:pt x="2777" y="3049"/>
                    <a:pt x="2917" y="3019"/>
                    <a:pt x="3066" y="2981"/>
                  </a:cubicBezTo>
                  <a:cubicBezTo>
                    <a:pt x="3761" y="2801"/>
                    <a:pt x="4374" y="2412"/>
                    <a:pt x="5025" y="2000"/>
                  </a:cubicBezTo>
                  <a:cubicBezTo>
                    <a:pt x="5097" y="1953"/>
                    <a:pt x="5175" y="1905"/>
                    <a:pt x="5250" y="1854"/>
                  </a:cubicBezTo>
                  <a:cubicBezTo>
                    <a:pt x="5386" y="1772"/>
                    <a:pt x="5523" y="1683"/>
                    <a:pt x="5666" y="1601"/>
                  </a:cubicBezTo>
                  <a:cubicBezTo>
                    <a:pt x="6002" y="1397"/>
                    <a:pt x="6367" y="1203"/>
                    <a:pt x="6762" y="1033"/>
                  </a:cubicBezTo>
                  <a:cubicBezTo>
                    <a:pt x="6823" y="1009"/>
                    <a:pt x="6881" y="982"/>
                    <a:pt x="6942" y="958"/>
                  </a:cubicBezTo>
                  <a:cubicBezTo>
                    <a:pt x="6946" y="958"/>
                    <a:pt x="6953" y="955"/>
                    <a:pt x="6956" y="955"/>
                  </a:cubicBezTo>
                  <a:cubicBezTo>
                    <a:pt x="7031" y="924"/>
                    <a:pt x="7109" y="897"/>
                    <a:pt x="7188" y="870"/>
                  </a:cubicBezTo>
                  <a:cubicBezTo>
                    <a:pt x="7392" y="795"/>
                    <a:pt x="7610" y="733"/>
                    <a:pt x="7842" y="682"/>
                  </a:cubicBezTo>
                  <a:cubicBezTo>
                    <a:pt x="7896" y="669"/>
                    <a:pt x="7954" y="655"/>
                    <a:pt x="8016" y="641"/>
                  </a:cubicBezTo>
                  <a:cubicBezTo>
                    <a:pt x="8206" y="607"/>
                    <a:pt x="8400" y="576"/>
                    <a:pt x="8608" y="553"/>
                  </a:cubicBezTo>
                  <a:cubicBezTo>
                    <a:pt x="8613" y="553"/>
                    <a:pt x="8616" y="551"/>
                    <a:pt x="8619" y="551"/>
                  </a:cubicBezTo>
                  <a:cubicBezTo>
                    <a:pt x="8621" y="551"/>
                    <a:pt x="8623" y="552"/>
                    <a:pt x="8625" y="553"/>
                  </a:cubicBezTo>
                  <a:cubicBezTo>
                    <a:pt x="8720" y="543"/>
                    <a:pt x="8816" y="532"/>
                    <a:pt x="8915" y="529"/>
                  </a:cubicBezTo>
                  <a:cubicBezTo>
                    <a:pt x="8922" y="527"/>
                    <a:pt x="8931" y="524"/>
                    <a:pt x="8939" y="524"/>
                  </a:cubicBezTo>
                  <a:cubicBezTo>
                    <a:pt x="8942" y="524"/>
                    <a:pt x="8946" y="525"/>
                    <a:pt x="8949" y="526"/>
                  </a:cubicBezTo>
                  <a:lnTo>
                    <a:pt x="8956" y="526"/>
                  </a:lnTo>
                  <a:cubicBezTo>
                    <a:pt x="9010" y="522"/>
                    <a:pt x="9071" y="518"/>
                    <a:pt x="9129" y="518"/>
                  </a:cubicBezTo>
                  <a:cubicBezTo>
                    <a:pt x="9220" y="514"/>
                    <a:pt x="9312" y="511"/>
                    <a:pt x="9406" y="511"/>
                  </a:cubicBezTo>
                  <a:cubicBezTo>
                    <a:pt x="9571" y="511"/>
                    <a:pt x="9742" y="518"/>
                    <a:pt x="9920" y="529"/>
                  </a:cubicBezTo>
                  <a:cubicBezTo>
                    <a:pt x="10059" y="536"/>
                    <a:pt x="10198" y="549"/>
                    <a:pt x="10341" y="563"/>
                  </a:cubicBezTo>
                  <a:cubicBezTo>
                    <a:pt x="10350" y="564"/>
                    <a:pt x="10358" y="564"/>
                    <a:pt x="10367" y="564"/>
                  </a:cubicBezTo>
                  <a:cubicBezTo>
                    <a:pt x="10499" y="564"/>
                    <a:pt x="10608" y="469"/>
                    <a:pt x="10624" y="338"/>
                  </a:cubicBezTo>
                  <a:cubicBezTo>
                    <a:pt x="10628" y="314"/>
                    <a:pt x="10628" y="290"/>
                    <a:pt x="10621" y="270"/>
                  </a:cubicBezTo>
                  <a:cubicBezTo>
                    <a:pt x="10607" y="158"/>
                    <a:pt x="10516" y="69"/>
                    <a:pt x="10399" y="56"/>
                  </a:cubicBezTo>
                  <a:cubicBezTo>
                    <a:pt x="10055" y="18"/>
                    <a:pt x="9728" y="0"/>
                    <a:pt x="9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41"/>
            <p:cNvSpPr/>
            <p:nvPr/>
          </p:nvSpPr>
          <p:spPr>
            <a:xfrm>
              <a:off x="3506190" y="3535649"/>
              <a:ext cx="35652" cy="21716"/>
            </a:xfrm>
            <a:custGeom>
              <a:rect b="b" l="l" r="r" t="t"/>
              <a:pathLst>
                <a:path extrusionOk="0" h="254" w="417">
                  <a:moveTo>
                    <a:pt x="417" y="0"/>
                  </a:moveTo>
                  <a:lnTo>
                    <a:pt x="417" y="0"/>
                  </a:lnTo>
                  <a:cubicBezTo>
                    <a:pt x="274" y="82"/>
                    <a:pt x="137" y="171"/>
                    <a:pt x="1" y="253"/>
                  </a:cubicBezTo>
                  <a:cubicBezTo>
                    <a:pt x="137" y="171"/>
                    <a:pt x="274" y="86"/>
                    <a:pt x="417" y="0"/>
                  </a:cubicBezTo>
                  <a:close/>
                </a:path>
              </a:pathLst>
            </a:custGeom>
            <a:solidFill>
              <a:srgbClr val="F4D2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41"/>
            <p:cNvSpPr/>
            <p:nvPr/>
          </p:nvSpPr>
          <p:spPr>
            <a:xfrm>
              <a:off x="3083065" y="3419458"/>
              <a:ext cx="766827" cy="246489"/>
            </a:xfrm>
            <a:custGeom>
              <a:rect b="b" l="l" r="r" t="t"/>
              <a:pathLst>
                <a:path extrusionOk="0" h="2883" w="8969">
                  <a:moveTo>
                    <a:pt x="8969" y="270"/>
                  </a:moveTo>
                  <a:cubicBezTo>
                    <a:pt x="8897" y="270"/>
                    <a:pt x="8829" y="273"/>
                    <a:pt x="8761" y="276"/>
                  </a:cubicBezTo>
                  <a:lnTo>
                    <a:pt x="8829" y="276"/>
                  </a:lnTo>
                  <a:cubicBezTo>
                    <a:pt x="8873" y="273"/>
                    <a:pt x="8922" y="273"/>
                    <a:pt x="8969" y="270"/>
                  </a:cubicBezTo>
                  <a:close/>
                  <a:moveTo>
                    <a:pt x="8680" y="280"/>
                  </a:moveTo>
                  <a:cubicBezTo>
                    <a:pt x="8669" y="284"/>
                    <a:pt x="8659" y="284"/>
                    <a:pt x="8649" y="284"/>
                  </a:cubicBezTo>
                  <a:lnTo>
                    <a:pt x="8656" y="284"/>
                  </a:lnTo>
                  <a:cubicBezTo>
                    <a:pt x="8662" y="284"/>
                    <a:pt x="8672" y="284"/>
                    <a:pt x="8680" y="280"/>
                  </a:cubicBezTo>
                  <a:close/>
                  <a:moveTo>
                    <a:pt x="35" y="2194"/>
                  </a:moveTo>
                  <a:cubicBezTo>
                    <a:pt x="24" y="2197"/>
                    <a:pt x="15" y="2201"/>
                    <a:pt x="1" y="2201"/>
                  </a:cubicBezTo>
                  <a:cubicBezTo>
                    <a:pt x="96" y="2304"/>
                    <a:pt x="219" y="2416"/>
                    <a:pt x="382" y="2521"/>
                  </a:cubicBezTo>
                  <a:cubicBezTo>
                    <a:pt x="409" y="2538"/>
                    <a:pt x="433" y="2555"/>
                    <a:pt x="461" y="2569"/>
                  </a:cubicBezTo>
                  <a:lnTo>
                    <a:pt x="461" y="2562"/>
                  </a:lnTo>
                  <a:cubicBezTo>
                    <a:pt x="461" y="2524"/>
                    <a:pt x="461" y="2491"/>
                    <a:pt x="467" y="2453"/>
                  </a:cubicBezTo>
                  <a:cubicBezTo>
                    <a:pt x="287" y="2378"/>
                    <a:pt x="147" y="2286"/>
                    <a:pt x="38" y="2194"/>
                  </a:cubicBezTo>
                  <a:close/>
                  <a:moveTo>
                    <a:pt x="539" y="2613"/>
                  </a:moveTo>
                  <a:lnTo>
                    <a:pt x="539" y="2613"/>
                  </a:lnTo>
                  <a:cubicBezTo>
                    <a:pt x="542" y="2615"/>
                    <a:pt x="545" y="2617"/>
                    <a:pt x="549" y="2619"/>
                  </a:cubicBezTo>
                  <a:lnTo>
                    <a:pt x="549" y="2619"/>
                  </a:lnTo>
                  <a:cubicBezTo>
                    <a:pt x="546" y="2617"/>
                    <a:pt x="542" y="2615"/>
                    <a:pt x="539" y="2613"/>
                  </a:cubicBezTo>
                  <a:close/>
                  <a:moveTo>
                    <a:pt x="549" y="2619"/>
                  </a:moveTo>
                  <a:cubicBezTo>
                    <a:pt x="558" y="2623"/>
                    <a:pt x="566" y="2628"/>
                    <a:pt x="576" y="2634"/>
                  </a:cubicBezTo>
                  <a:cubicBezTo>
                    <a:pt x="600" y="2644"/>
                    <a:pt x="620" y="2654"/>
                    <a:pt x="645" y="2664"/>
                  </a:cubicBezTo>
                  <a:cubicBezTo>
                    <a:pt x="611" y="2649"/>
                    <a:pt x="580" y="2634"/>
                    <a:pt x="549" y="2619"/>
                  </a:cubicBezTo>
                  <a:close/>
                  <a:moveTo>
                    <a:pt x="8625" y="1"/>
                  </a:moveTo>
                  <a:cubicBezTo>
                    <a:pt x="6745" y="154"/>
                    <a:pt x="5464" y="920"/>
                    <a:pt x="4388" y="1564"/>
                  </a:cubicBezTo>
                  <a:cubicBezTo>
                    <a:pt x="3665" y="1993"/>
                    <a:pt x="3039" y="2365"/>
                    <a:pt x="2354" y="2521"/>
                  </a:cubicBezTo>
                  <a:cubicBezTo>
                    <a:pt x="2245" y="2545"/>
                    <a:pt x="2143" y="2565"/>
                    <a:pt x="2044" y="2579"/>
                  </a:cubicBezTo>
                  <a:cubicBezTo>
                    <a:pt x="2041" y="2685"/>
                    <a:pt x="2017" y="2783"/>
                    <a:pt x="1976" y="2872"/>
                  </a:cubicBezTo>
                  <a:cubicBezTo>
                    <a:pt x="2038" y="2868"/>
                    <a:pt x="2099" y="2862"/>
                    <a:pt x="2160" y="2855"/>
                  </a:cubicBezTo>
                  <a:cubicBezTo>
                    <a:pt x="2222" y="2848"/>
                    <a:pt x="2283" y="2842"/>
                    <a:pt x="2344" y="2831"/>
                  </a:cubicBezTo>
                  <a:cubicBezTo>
                    <a:pt x="2477" y="2807"/>
                    <a:pt x="2617" y="2777"/>
                    <a:pt x="2766" y="2739"/>
                  </a:cubicBezTo>
                  <a:cubicBezTo>
                    <a:pt x="3461" y="2559"/>
                    <a:pt x="4074" y="2170"/>
                    <a:pt x="4725" y="1758"/>
                  </a:cubicBezTo>
                  <a:cubicBezTo>
                    <a:pt x="4797" y="1711"/>
                    <a:pt x="4875" y="1663"/>
                    <a:pt x="4950" y="1612"/>
                  </a:cubicBezTo>
                  <a:cubicBezTo>
                    <a:pt x="5086" y="1530"/>
                    <a:pt x="5223" y="1441"/>
                    <a:pt x="5366" y="1359"/>
                  </a:cubicBezTo>
                  <a:cubicBezTo>
                    <a:pt x="5702" y="1155"/>
                    <a:pt x="6067" y="961"/>
                    <a:pt x="6462" y="791"/>
                  </a:cubicBezTo>
                  <a:cubicBezTo>
                    <a:pt x="6523" y="767"/>
                    <a:pt x="6581" y="740"/>
                    <a:pt x="6642" y="716"/>
                  </a:cubicBezTo>
                  <a:cubicBezTo>
                    <a:pt x="6646" y="716"/>
                    <a:pt x="6653" y="713"/>
                    <a:pt x="6656" y="713"/>
                  </a:cubicBezTo>
                  <a:cubicBezTo>
                    <a:pt x="6731" y="682"/>
                    <a:pt x="6809" y="655"/>
                    <a:pt x="6888" y="628"/>
                  </a:cubicBezTo>
                  <a:cubicBezTo>
                    <a:pt x="7092" y="553"/>
                    <a:pt x="7310" y="491"/>
                    <a:pt x="7542" y="440"/>
                  </a:cubicBezTo>
                  <a:cubicBezTo>
                    <a:pt x="7586" y="427"/>
                    <a:pt x="7634" y="419"/>
                    <a:pt x="7678" y="410"/>
                  </a:cubicBezTo>
                  <a:cubicBezTo>
                    <a:pt x="7691" y="406"/>
                    <a:pt x="7705" y="403"/>
                    <a:pt x="7716" y="399"/>
                  </a:cubicBezTo>
                  <a:cubicBezTo>
                    <a:pt x="7906" y="362"/>
                    <a:pt x="8100" y="331"/>
                    <a:pt x="8308" y="311"/>
                  </a:cubicBezTo>
                  <a:cubicBezTo>
                    <a:pt x="8312" y="311"/>
                    <a:pt x="8315" y="307"/>
                    <a:pt x="8318" y="307"/>
                  </a:cubicBezTo>
                  <a:cubicBezTo>
                    <a:pt x="8322" y="307"/>
                    <a:pt x="8325" y="307"/>
                    <a:pt x="8325" y="311"/>
                  </a:cubicBezTo>
                  <a:cubicBezTo>
                    <a:pt x="8420" y="301"/>
                    <a:pt x="8516" y="290"/>
                    <a:pt x="8615" y="287"/>
                  </a:cubicBezTo>
                  <a:cubicBezTo>
                    <a:pt x="8622" y="284"/>
                    <a:pt x="8631" y="284"/>
                    <a:pt x="8639" y="284"/>
                  </a:cubicBezTo>
                  <a:lnTo>
                    <a:pt x="8649" y="284"/>
                  </a:lnTo>
                  <a:cubicBezTo>
                    <a:pt x="8631" y="185"/>
                    <a:pt x="8625" y="89"/>
                    <a:pt x="8625" y="1"/>
                  </a:cubicBezTo>
                  <a:close/>
                  <a:moveTo>
                    <a:pt x="1887" y="2879"/>
                  </a:moveTo>
                  <a:cubicBezTo>
                    <a:pt x="1883" y="2879"/>
                    <a:pt x="1878" y="2879"/>
                    <a:pt x="1873" y="2880"/>
                  </a:cubicBezTo>
                  <a:lnTo>
                    <a:pt x="1873" y="2880"/>
                  </a:lnTo>
                  <a:cubicBezTo>
                    <a:pt x="1878" y="2880"/>
                    <a:pt x="1882" y="2880"/>
                    <a:pt x="1887" y="2879"/>
                  </a:cubicBezTo>
                  <a:close/>
                  <a:moveTo>
                    <a:pt x="1873" y="2880"/>
                  </a:moveTo>
                  <a:lnTo>
                    <a:pt x="1873" y="2880"/>
                  </a:lnTo>
                  <a:cubicBezTo>
                    <a:pt x="1837" y="2882"/>
                    <a:pt x="1801" y="2882"/>
                    <a:pt x="1769" y="2882"/>
                  </a:cubicBezTo>
                  <a:lnTo>
                    <a:pt x="1864" y="2882"/>
                  </a:lnTo>
                  <a:cubicBezTo>
                    <a:pt x="1867" y="2881"/>
                    <a:pt x="1870" y="2881"/>
                    <a:pt x="1873" y="28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41"/>
            <p:cNvSpPr/>
            <p:nvPr/>
          </p:nvSpPr>
          <p:spPr>
            <a:xfrm>
              <a:off x="3825095" y="3443055"/>
              <a:ext cx="7096" cy="427"/>
            </a:xfrm>
            <a:custGeom>
              <a:rect b="b" l="l" r="r" t="t"/>
              <a:pathLst>
                <a:path extrusionOk="0" h="5" w="83">
                  <a:moveTo>
                    <a:pt x="82" y="0"/>
                  </a:moveTo>
                  <a:cubicBezTo>
                    <a:pt x="55" y="0"/>
                    <a:pt x="28" y="4"/>
                    <a:pt x="1" y="4"/>
                  </a:cubicBezTo>
                  <a:cubicBezTo>
                    <a:pt x="28" y="4"/>
                    <a:pt x="55" y="0"/>
                    <a:pt x="82" y="0"/>
                  </a:cubicBezTo>
                  <a:close/>
                </a:path>
              </a:pathLst>
            </a:custGeom>
            <a:solidFill>
              <a:srgbClr val="F4D2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41"/>
            <p:cNvSpPr/>
            <p:nvPr/>
          </p:nvSpPr>
          <p:spPr>
            <a:xfrm>
              <a:off x="3820393" y="3398768"/>
              <a:ext cx="30352" cy="20776"/>
            </a:xfrm>
            <a:custGeom>
              <a:rect b="b" l="l" r="r" t="t"/>
              <a:pathLst>
                <a:path extrusionOk="0" h="243" w="355">
                  <a:moveTo>
                    <a:pt x="355" y="1"/>
                  </a:moveTo>
                  <a:lnTo>
                    <a:pt x="355" y="1"/>
                  </a:lnTo>
                  <a:cubicBezTo>
                    <a:pt x="239" y="4"/>
                    <a:pt x="123" y="7"/>
                    <a:pt x="15" y="15"/>
                  </a:cubicBezTo>
                  <a:cubicBezTo>
                    <a:pt x="4" y="83"/>
                    <a:pt x="1" y="158"/>
                    <a:pt x="1" y="243"/>
                  </a:cubicBezTo>
                  <a:cubicBezTo>
                    <a:pt x="103" y="232"/>
                    <a:pt x="208" y="229"/>
                    <a:pt x="314" y="222"/>
                  </a:cubicBezTo>
                  <a:cubicBezTo>
                    <a:pt x="321" y="147"/>
                    <a:pt x="334" y="73"/>
                    <a:pt x="355" y="1"/>
                  </a:cubicBez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41"/>
            <p:cNvSpPr/>
            <p:nvPr/>
          </p:nvSpPr>
          <p:spPr>
            <a:xfrm>
              <a:off x="3820393" y="3417748"/>
              <a:ext cx="29497" cy="25991"/>
            </a:xfrm>
            <a:custGeom>
              <a:rect b="b" l="l" r="r" t="t"/>
              <a:pathLst>
                <a:path extrusionOk="0" h="304" w="345">
                  <a:moveTo>
                    <a:pt x="314" y="0"/>
                  </a:moveTo>
                  <a:cubicBezTo>
                    <a:pt x="208" y="7"/>
                    <a:pt x="103" y="10"/>
                    <a:pt x="1" y="21"/>
                  </a:cubicBezTo>
                  <a:cubicBezTo>
                    <a:pt x="1" y="109"/>
                    <a:pt x="7" y="205"/>
                    <a:pt x="25" y="304"/>
                  </a:cubicBezTo>
                  <a:cubicBezTo>
                    <a:pt x="35" y="304"/>
                    <a:pt x="45" y="304"/>
                    <a:pt x="56" y="300"/>
                  </a:cubicBezTo>
                  <a:cubicBezTo>
                    <a:pt x="83" y="300"/>
                    <a:pt x="110" y="296"/>
                    <a:pt x="137" y="296"/>
                  </a:cubicBezTo>
                  <a:cubicBezTo>
                    <a:pt x="205" y="293"/>
                    <a:pt x="273" y="290"/>
                    <a:pt x="345" y="290"/>
                  </a:cubicBezTo>
                  <a:cubicBezTo>
                    <a:pt x="325" y="215"/>
                    <a:pt x="314" y="137"/>
                    <a:pt x="314" y="55"/>
                  </a:cubicBezTo>
                  <a:lnTo>
                    <a:pt x="314" y="0"/>
                  </a:ln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41"/>
            <p:cNvSpPr/>
            <p:nvPr/>
          </p:nvSpPr>
          <p:spPr>
            <a:xfrm>
              <a:off x="3122393" y="3639101"/>
              <a:ext cx="6754" cy="3847"/>
            </a:xfrm>
            <a:custGeom>
              <a:rect b="b" l="l" r="r" t="t"/>
              <a:pathLst>
                <a:path extrusionOk="0" h="45" w="79">
                  <a:moveTo>
                    <a:pt x="1" y="0"/>
                  </a:moveTo>
                  <a:cubicBezTo>
                    <a:pt x="25" y="17"/>
                    <a:pt x="52" y="31"/>
                    <a:pt x="79" y="44"/>
                  </a:cubicBezTo>
                  <a:cubicBezTo>
                    <a:pt x="52" y="31"/>
                    <a:pt x="25" y="13"/>
                    <a:pt x="1" y="0"/>
                  </a:cubicBezTo>
                  <a:close/>
                </a:path>
              </a:pathLst>
            </a:custGeom>
            <a:solidFill>
              <a:srgbClr val="F4D2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41"/>
            <p:cNvSpPr/>
            <p:nvPr/>
          </p:nvSpPr>
          <p:spPr>
            <a:xfrm>
              <a:off x="3122992" y="3596523"/>
              <a:ext cx="134915" cy="45827"/>
            </a:xfrm>
            <a:custGeom>
              <a:rect b="b" l="l" r="r" t="t"/>
              <a:pathLst>
                <a:path extrusionOk="0" h="536" w="1578">
                  <a:moveTo>
                    <a:pt x="164" y="0"/>
                  </a:moveTo>
                  <a:cubicBezTo>
                    <a:pt x="79" y="110"/>
                    <a:pt x="21" y="239"/>
                    <a:pt x="0" y="382"/>
                  </a:cubicBezTo>
                  <a:lnTo>
                    <a:pt x="0" y="385"/>
                  </a:lnTo>
                  <a:cubicBezTo>
                    <a:pt x="51" y="406"/>
                    <a:pt x="106" y="426"/>
                    <a:pt x="164" y="447"/>
                  </a:cubicBezTo>
                  <a:cubicBezTo>
                    <a:pt x="170" y="307"/>
                    <a:pt x="219" y="181"/>
                    <a:pt x="296" y="82"/>
                  </a:cubicBezTo>
                  <a:cubicBezTo>
                    <a:pt x="249" y="55"/>
                    <a:pt x="205" y="28"/>
                    <a:pt x="164" y="0"/>
                  </a:cubicBezTo>
                  <a:close/>
                  <a:moveTo>
                    <a:pt x="1550" y="283"/>
                  </a:moveTo>
                  <a:cubicBezTo>
                    <a:pt x="1492" y="290"/>
                    <a:pt x="1434" y="294"/>
                    <a:pt x="1384" y="297"/>
                  </a:cubicBezTo>
                  <a:cubicBezTo>
                    <a:pt x="1397" y="351"/>
                    <a:pt x="1404" y="406"/>
                    <a:pt x="1404" y="467"/>
                  </a:cubicBezTo>
                  <a:cubicBezTo>
                    <a:pt x="1404" y="488"/>
                    <a:pt x="1404" y="511"/>
                    <a:pt x="1400" y="535"/>
                  </a:cubicBezTo>
                  <a:cubicBezTo>
                    <a:pt x="1458" y="529"/>
                    <a:pt x="1516" y="519"/>
                    <a:pt x="1577" y="508"/>
                  </a:cubicBezTo>
                  <a:lnTo>
                    <a:pt x="1577" y="491"/>
                  </a:lnTo>
                  <a:cubicBezTo>
                    <a:pt x="1577" y="420"/>
                    <a:pt x="1567" y="351"/>
                    <a:pt x="1550" y="283"/>
                  </a:cubicBez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41"/>
            <p:cNvSpPr/>
            <p:nvPr/>
          </p:nvSpPr>
          <p:spPr>
            <a:xfrm>
              <a:off x="3122393" y="3629183"/>
              <a:ext cx="135514" cy="36764"/>
            </a:xfrm>
            <a:custGeom>
              <a:rect b="b" l="l" r="r" t="t"/>
              <a:pathLst>
                <a:path extrusionOk="0" h="430" w="1585">
                  <a:moveTo>
                    <a:pt x="7" y="0"/>
                  </a:moveTo>
                  <a:cubicBezTo>
                    <a:pt x="1" y="38"/>
                    <a:pt x="1" y="71"/>
                    <a:pt x="1" y="109"/>
                  </a:cubicBezTo>
                  <a:lnTo>
                    <a:pt x="1" y="116"/>
                  </a:lnTo>
                  <a:cubicBezTo>
                    <a:pt x="25" y="129"/>
                    <a:pt x="52" y="147"/>
                    <a:pt x="79" y="160"/>
                  </a:cubicBezTo>
                  <a:cubicBezTo>
                    <a:pt x="113" y="178"/>
                    <a:pt x="147" y="194"/>
                    <a:pt x="185" y="211"/>
                  </a:cubicBezTo>
                  <a:cubicBezTo>
                    <a:pt x="177" y="170"/>
                    <a:pt x="171" y="129"/>
                    <a:pt x="171" y="85"/>
                  </a:cubicBezTo>
                  <a:lnTo>
                    <a:pt x="171" y="65"/>
                  </a:lnTo>
                  <a:cubicBezTo>
                    <a:pt x="113" y="44"/>
                    <a:pt x="58" y="24"/>
                    <a:pt x="7" y="3"/>
                  </a:cubicBezTo>
                  <a:lnTo>
                    <a:pt x="7" y="0"/>
                  </a:lnTo>
                  <a:close/>
                  <a:moveTo>
                    <a:pt x="1584" y="126"/>
                  </a:moveTo>
                  <a:lnTo>
                    <a:pt x="1584" y="126"/>
                  </a:lnTo>
                  <a:cubicBezTo>
                    <a:pt x="1523" y="137"/>
                    <a:pt x="1465" y="147"/>
                    <a:pt x="1407" y="153"/>
                  </a:cubicBezTo>
                  <a:cubicBezTo>
                    <a:pt x="1397" y="255"/>
                    <a:pt x="1363" y="348"/>
                    <a:pt x="1309" y="429"/>
                  </a:cubicBezTo>
                  <a:cubicBezTo>
                    <a:pt x="1346" y="429"/>
                    <a:pt x="1386" y="429"/>
                    <a:pt x="1427" y="426"/>
                  </a:cubicBezTo>
                  <a:cubicBezTo>
                    <a:pt x="1458" y="426"/>
                    <a:pt x="1489" y="423"/>
                    <a:pt x="1516" y="419"/>
                  </a:cubicBezTo>
                  <a:cubicBezTo>
                    <a:pt x="1557" y="330"/>
                    <a:pt x="1581" y="232"/>
                    <a:pt x="1584" y="126"/>
                  </a:cubicBez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41"/>
            <p:cNvSpPr/>
            <p:nvPr/>
          </p:nvSpPr>
          <p:spPr>
            <a:xfrm>
              <a:off x="3073745" y="3569506"/>
              <a:ext cx="42920" cy="37619"/>
            </a:xfrm>
            <a:custGeom>
              <a:rect b="b" l="l" r="r" t="t"/>
              <a:pathLst>
                <a:path extrusionOk="0" h="440" w="502">
                  <a:moveTo>
                    <a:pt x="402" y="0"/>
                  </a:moveTo>
                  <a:cubicBezTo>
                    <a:pt x="399" y="7"/>
                    <a:pt x="399" y="10"/>
                    <a:pt x="396" y="13"/>
                  </a:cubicBezTo>
                  <a:cubicBezTo>
                    <a:pt x="341" y="184"/>
                    <a:pt x="185" y="303"/>
                    <a:pt x="1" y="303"/>
                  </a:cubicBezTo>
                  <a:cubicBezTo>
                    <a:pt x="42" y="348"/>
                    <a:pt x="89" y="392"/>
                    <a:pt x="144" y="439"/>
                  </a:cubicBezTo>
                  <a:lnTo>
                    <a:pt x="147" y="439"/>
                  </a:lnTo>
                  <a:cubicBezTo>
                    <a:pt x="317" y="406"/>
                    <a:pt x="454" y="279"/>
                    <a:pt x="501" y="119"/>
                  </a:cubicBezTo>
                  <a:cubicBezTo>
                    <a:pt x="460" y="75"/>
                    <a:pt x="427" y="34"/>
                    <a:pt x="402" y="0"/>
                  </a:cubicBez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41"/>
            <p:cNvSpPr/>
            <p:nvPr/>
          </p:nvSpPr>
          <p:spPr>
            <a:xfrm>
              <a:off x="3072891" y="3595412"/>
              <a:ext cx="13167" cy="12312"/>
            </a:xfrm>
            <a:custGeom>
              <a:rect b="b" l="l" r="r" t="t"/>
              <a:pathLst>
                <a:path extrusionOk="0" h="144" w="154">
                  <a:moveTo>
                    <a:pt x="0" y="0"/>
                  </a:moveTo>
                  <a:cubicBezTo>
                    <a:pt x="35" y="41"/>
                    <a:pt x="72" y="89"/>
                    <a:pt x="120" y="143"/>
                  </a:cubicBezTo>
                  <a:cubicBezTo>
                    <a:pt x="134" y="143"/>
                    <a:pt x="143" y="139"/>
                    <a:pt x="154" y="136"/>
                  </a:cubicBezTo>
                  <a:cubicBezTo>
                    <a:pt x="99" y="89"/>
                    <a:pt x="52" y="45"/>
                    <a:pt x="11" y="0"/>
                  </a:cubicBezTo>
                  <a:close/>
                </a:path>
              </a:pathLst>
            </a:custGeom>
            <a:solidFill>
              <a:srgbClr val="DC82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41"/>
            <p:cNvSpPr/>
            <p:nvPr/>
          </p:nvSpPr>
          <p:spPr>
            <a:xfrm>
              <a:off x="3038179" y="3524363"/>
              <a:ext cx="71219" cy="71134"/>
            </a:xfrm>
            <a:custGeom>
              <a:rect b="b" l="l" r="r" t="t"/>
              <a:pathLst>
                <a:path extrusionOk="0" h="832" w="833">
                  <a:moveTo>
                    <a:pt x="417" y="0"/>
                  </a:moveTo>
                  <a:cubicBezTo>
                    <a:pt x="189" y="0"/>
                    <a:pt x="1" y="184"/>
                    <a:pt x="1" y="415"/>
                  </a:cubicBezTo>
                  <a:cubicBezTo>
                    <a:pt x="1" y="459"/>
                    <a:pt x="8" y="504"/>
                    <a:pt x="21" y="545"/>
                  </a:cubicBezTo>
                  <a:cubicBezTo>
                    <a:pt x="76" y="712"/>
                    <a:pt x="236" y="831"/>
                    <a:pt x="417" y="831"/>
                  </a:cubicBezTo>
                  <a:cubicBezTo>
                    <a:pt x="601" y="831"/>
                    <a:pt x="757" y="712"/>
                    <a:pt x="812" y="541"/>
                  </a:cubicBezTo>
                  <a:cubicBezTo>
                    <a:pt x="826" y="504"/>
                    <a:pt x="832" y="459"/>
                    <a:pt x="832" y="415"/>
                  </a:cubicBezTo>
                  <a:cubicBezTo>
                    <a:pt x="832" y="184"/>
                    <a:pt x="645" y="0"/>
                    <a:pt x="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41"/>
            <p:cNvSpPr/>
            <p:nvPr/>
          </p:nvSpPr>
          <p:spPr>
            <a:xfrm>
              <a:off x="3073745" y="3524363"/>
              <a:ext cx="35652" cy="71134"/>
            </a:xfrm>
            <a:custGeom>
              <a:rect b="b" l="l" r="r" t="t"/>
              <a:pathLst>
                <a:path extrusionOk="0" h="832" w="417">
                  <a:moveTo>
                    <a:pt x="1" y="0"/>
                  </a:moveTo>
                  <a:lnTo>
                    <a:pt x="1" y="831"/>
                  </a:lnTo>
                  <a:cubicBezTo>
                    <a:pt x="185" y="831"/>
                    <a:pt x="341" y="712"/>
                    <a:pt x="396" y="541"/>
                  </a:cubicBezTo>
                  <a:cubicBezTo>
                    <a:pt x="410" y="504"/>
                    <a:pt x="416" y="459"/>
                    <a:pt x="416" y="415"/>
                  </a:cubicBezTo>
                  <a:cubicBezTo>
                    <a:pt x="416" y="184"/>
                    <a:pt x="229" y="0"/>
                    <a:pt x="1" y="0"/>
                  </a:cubicBezTo>
                  <a:close/>
                </a:path>
              </a:pathLst>
            </a:custGeom>
            <a:solidFill>
              <a:srgbClr val="E9A7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41"/>
            <p:cNvSpPr/>
            <p:nvPr/>
          </p:nvSpPr>
          <p:spPr>
            <a:xfrm>
              <a:off x="3888534" y="3398768"/>
              <a:ext cx="908411" cy="267180"/>
            </a:xfrm>
            <a:custGeom>
              <a:rect b="b" l="l" r="r" t="t"/>
              <a:pathLst>
                <a:path extrusionOk="0" h="3125" w="10625">
                  <a:moveTo>
                    <a:pt x="1209" y="0"/>
                  </a:moveTo>
                  <a:cubicBezTo>
                    <a:pt x="899" y="0"/>
                    <a:pt x="573" y="18"/>
                    <a:pt x="229" y="56"/>
                  </a:cubicBezTo>
                  <a:cubicBezTo>
                    <a:pt x="110" y="69"/>
                    <a:pt x="21" y="158"/>
                    <a:pt x="4" y="270"/>
                  </a:cubicBezTo>
                  <a:cubicBezTo>
                    <a:pt x="1" y="290"/>
                    <a:pt x="1" y="314"/>
                    <a:pt x="4" y="338"/>
                  </a:cubicBezTo>
                  <a:cubicBezTo>
                    <a:pt x="17" y="469"/>
                    <a:pt x="129" y="564"/>
                    <a:pt x="259" y="564"/>
                  </a:cubicBezTo>
                  <a:cubicBezTo>
                    <a:pt x="267" y="564"/>
                    <a:pt x="275" y="564"/>
                    <a:pt x="284" y="563"/>
                  </a:cubicBezTo>
                  <a:cubicBezTo>
                    <a:pt x="430" y="549"/>
                    <a:pt x="570" y="536"/>
                    <a:pt x="706" y="529"/>
                  </a:cubicBezTo>
                  <a:cubicBezTo>
                    <a:pt x="884" y="518"/>
                    <a:pt x="1054" y="511"/>
                    <a:pt x="1220" y="511"/>
                  </a:cubicBezTo>
                  <a:cubicBezTo>
                    <a:pt x="1315" y="511"/>
                    <a:pt x="1408" y="514"/>
                    <a:pt x="1499" y="518"/>
                  </a:cubicBezTo>
                  <a:cubicBezTo>
                    <a:pt x="1557" y="518"/>
                    <a:pt x="1615" y="522"/>
                    <a:pt x="1673" y="526"/>
                  </a:cubicBezTo>
                  <a:lnTo>
                    <a:pt x="1680" y="526"/>
                  </a:lnTo>
                  <a:cubicBezTo>
                    <a:pt x="1683" y="525"/>
                    <a:pt x="1686" y="524"/>
                    <a:pt x="1690" y="524"/>
                  </a:cubicBezTo>
                  <a:cubicBezTo>
                    <a:pt x="1698" y="524"/>
                    <a:pt x="1707" y="527"/>
                    <a:pt x="1714" y="529"/>
                  </a:cubicBezTo>
                  <a:cubicBezTo>
                    <a:pt x="1813" y="532"/>
                    <a:pt x="1908" y="543"/>
                    <a:pt x="2000" y="553"/>
                  </a:cubicBezTo>
                  <a:cubicBezTo>
                    <a:pt x="2002" y="552"/>
                    <a:pt x="2005" y="551"/>
                    <a:pt x="2007" y="551"/>
                  </a:cubicBezTo>
                  <a:cubicBezTo>
                    <a:pt x="2011" y="551"/>
                    <a:pt x="2015" y="553"/>
                    <a:pt x="2017" y="553"/>
                  </a:cubicBezTo>
                  <a:cubicBezTo>
                    <a:pt x="2225" y="576"/>
                    <a:pt x="2423" y="607"/>
                    <a:pt x="2610" y="641"/>
                  </a:cubicBezTo>
                  <a:cubicBezTo>
                    <a:pt x="2671" y="655"/>
                    <a:pt x="2729" y="669"/>
                    <a:pt x="2787" y="682"/>
                  </a:cubicBezTo>
                  <a:cubicBezTo>
                    <a:pt x="3016" y="733"/>
                    <a:pt x="3233" y="795"/>
                    <a:pt x="3441" y="870"/>
                  </a:cubicBezTo>
                  <a:cubicBezTo>
                    <a:pt x="3519" y="897"/>
                    <a:pt x="3594" y="924"/>
                    <a:pt x="3670" y="955"/>
                  </a:cubicBezTo>
                  <a:cubicBezTo>
                    <a:pt x="3676" y="955"/>
                    <a:pt x="3679" y="958"/>
                    <a:pt x="3686" y="958"/>
                  </a:cubicBezTo>
                  <a:cubicBezTo>
                    <a:pt x="3747" y="982"/>
                    <a:pt x="3805" y="1009"/>
                    <a:pt x="3863" y="1033"/>
                  </a:cubicBezTo>
                  <a:cubicBezTo>
                    <a:pt x="4262" y="1203"/>
                    <a:pt x="4623" y="1397"/>
                    <a:pt x="4964" y="1601"/>
                  </a:cubicBezTo>
                  <a:cubicBezTo>
                    <a:pt x="5103" y="1683"/>
                    <a:pt x="5243" y="1772"/>
                    <a:pt x="5376" y="1854"/>
                  </a:cubicBezTo>
                  <a:cubicBezTo>
                    <a:pt x="5454" y="1905"/>
                    <a:pt x="5529" y="1953"/>
                    <a:pt x="5604" y="2000"/>
                  </a:cubicBezTo>
                  <a:cubicBezTo>
                    <a:pt x="6251" y="2412"/>
                    <a:pt x="6864" y="2801"/>
                    <a:pt x="7562" y="2981"/>
                  </a:cubicBezTo>
                  <a:cubicBezTo>
                    <a:pt x="7709" y="3019"/>
                    <a:pt x="7848" y="3049"/>
                    <a:pt x="7985" y="3073"/>
                  </a:cubicBezTo>
                  <a:cubicBezTo>
                    <a:pt x="8046" y="3084"/>
                    <a:pt x="8108" y="3090"/>
                    <a:pt x="8166" y="3097"/>
                  </a:cubicBezTo>
                  <a:cubicBezTo>
                    <a:pt x="8227" y="3104"/>
                    <a:pt x="8291" y="3110"/>
                    <a:pt x="8349" y="3114"/>
                  </a:cubicBezTo>
                  <a:cubicBezTo>
                    <a:pt x="8386" y="3118"/>
                    <a:pt x="8424" y="3121"/>
                    <a:pt x="8461" y="3124"/>
                  </a:cubicBezTo>
                  <a:lnTo>
                    <a:pt x="8608" y="3124"/>
                  </a:lnTo>
                  <a:cubicBezTo>
                    <a:pt x="8717" y="3124"/>
                    <a:pt x="8820" y="3121"/>
                    <a:pt x="8918" y="3107"/>
                  </a:cubicBezTo>
                  <a:cubicBezTo>
                    <a:pt x="8945" y="3107"/>
                    <a:pt x="8969" y="3104"/>
                    <a:pt x="8993" y="3101"/>
                  </a:cubicBezTo>
                  <a:cubicBezTo>
                    <a:pt x="9054" y="3093"/>
                    <a:pt x="9112" y="3084"/>
                    <a:pt x="9167" y="3073"/>
                  </a:cubicBezTo>
                  <a:cubicBezTo>
                    <a:pt x="9392" y="3025"/>
                    <a:pt x="9585" y="2958"/>
                    <a:pt x="9749" y="2876"/>
                  </a:cubicBezTo>
                  <a:cubicBezTo>
                    <a:pt x="9790" y="2855"/>
                    <a:pt x="9831" y="2832"/>
                    <a:pt x="9868" y="2811"/>
                  </a:cubicBezTo>
                  <a:cubicBezTo>
                    <a:pt x="9892" y="2797"/>
                    <a:pt x="9919" y="2780"/>
                    <a:pt x="9944" y="2763"/>
                  </a:cubicBezTo>
                  <a:cubicBezTo>
                    <a:pt x="10107" y="2658"/>
                    <a:pt x="10233" y="2546"/>
                    <a:pt x="10328" y="2443"/>
                  </a:cubicBezTo>
                  <a:cubicBezTo>
                    <a:pt x="10389" y="2372"/>
                    <a:pt x="10441" y="2307"/>
                    <a:pt x="10478" y="2252"/>
                  </a:cubicBezTo>
                  <a:cubicBezTo>
                    <a:pt x="10481" y="2249"/>
                    <a:pt x="10485" y="2246"/>
                    <a:pt x="10488" y="2239"/>
                  </a:cubicBezTo>
                  <a:cubicBezTo>
                    <a:pt x="10532" y="2167"/>
                    <a:pt x="10560" y="2120"/>
                    <a:pt x="10563" y="2109"/>
                  </a:cubicBezTo>
                  <a:cubicBezTo>
                    <a:pt x="10624" y="1983"/>
                    <a:pt x="10570" y="1830"/>
                    <a:pt x="10444" y="1772"/>
                  </a:cubicBezTo>
                  <a:cubicBezTo>
                    <a:pt x="10408" y="1755"/>
                    <a:pt x="10369" y="1746"/>
                    <a:pt x="10331" y="1746"/>
                  </a:cubicBezTo>
                  <a:cubicBezTo>
                    <a:pt x="10237" y="1746"/>
                    <a:pt x="10147" y="1798"/>
                    <a:pt x="10103" y="1888"/>
                  </a:cubicBezTo>
                  <a:cubicBezTo>
                    <a:pt x="10096" y="1905"/>
                    <a:pt x="10046" y="2000"/>
                    <a:pt x="9933" y="2116"/>
                  </a:cubicBezTo>
                  <a:cubicBezTo>
                    <a:pt x="9872" y="2178"/>
                    <a:pt x="9796" y="2249"/>
                    <a:pt x="9698" y="2313"/>
                  </a:cubicBezTo>
                  <a:cubicBezTo>
                    <a:pt x="9463" y="2471"/>
                    <a:pt x="9114" y="2612"/>
                    <a:pt x="8611" y="2612"/>
                  </a:cubicBezTo>
                  <a:cubicBezTo>
                    <a:pt x="8517" y="2612"/>
                    <a:pt x="8417" y="2607"/>
                    <a:pt x="8312" y="2596"/>
                  </a:cubicBezTo>
                  <a:cubicBezTo>
                    <a:pt x="8121" y="2582"/>
                    <a:pt x="7913" y="2546"/>
                    <a:pt x="7685" y="2488"/>
                  </a:cubicBezTo>
                  <a:cubicBezTo>
                    <a:pt x="7072" y="2327"/>
                    <a:pt x="6517" y="1977"/>
                    <a:pt x="5880" y="1568"/>
                  </a:cubicBezTo>
                  <a:cubicBezTo>
                    <a:pt x="4844" y="911"/>
                    <a:pt x="3612" y="124"/>
                    <a:pt x="1690" y="15"/>
                  </a:cubicBezTo>
                  <a:cubicBezTo>
                    <a:pt x="1534" y="5"/>
                    <a:pt x="1374" y="0"/>
                    <a:pt x="12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41"/>
            <p:cNvSpPr/>
            <p:nvPr/>
          </p:nvSpPr>
          <p:spPr>
            <a:xfrm>
              <a:off x="4312857" y="3535649"/>
              <a:ext cx="35310" cy="21716"/>
            </a:xfrm>
            <a:custGeom>
              <a:rect b="b" l="l" r="r" t="t"/>
              <a:pathLst>
                <a:path extrusionOk="0" h="254" w="413">
                  <a:moveTo>
                    <a:pt x="1" y="0"/>
                  </a:moveTo>
                  <a:cubicBezTo>
                    <a:pt x="144" y="86"/>
                    <a:pt x="280" y="171"/>
                    <a:pt x="413" y="253"/>
                  </a:cubicBezTo>
                  <a:cubicBezTo>
                    <a:pt x="280" y="171"/>
                    <a:pt x="140" y="82"/>
                    <a:pt x="1" y="0"/>
                  </a:cubicBezTo>
                  <a:close/>
                </a:path>
              </a:pathLst>
            </a:custGeom>
            <a:solidFill>
              <a:srgbClr val="F4D2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41"/>
            <p:cNvSpPr/>
            <p:nvPr/>
          </p:nvSpPr>
          <p:spPr>
            <a:xfrm>
              <a:off x="4029519" y="3419458"/>
              <a:ext cx="572919" cy="245549"/>
            </a:xfrm>
            <a:custGeom>
              <a:rect b="b" l="l" r="r" t="t"/>
              <a:pathLst>
                <a:path extrusionOk="0" h="2872" w="6701">
                  <a:moveTo>
                    <a:pt x="1" y="280"/>
                  </a:moveTo>
                  <a:cubicBezTo>
                    <a:pt x="7" y="284"/>
                    <a:pt x="14" y="284"/>
                    <a:pt x="24" y="284"/>
                  </a:cubicBezTo>
                  <a:lnTo>
                    <a:pt x="31" y="284"/>
                  </a:lnTo>
                  <a:cubicBezTo>
                    <a:pt x="21" y="284"/>
                    <a:pt x="10" y="284"/>
                    <a:pt x="1" y="280"/>
                  </a:cubicBezTo>
                  <a:close/>
                  <a:moveTo>
                    <a:pt x="51" y="1"/>
                  </a:moveTo>
                  <a:cubicBezTo>
                    <a:pt x="51" y="89"/>
                    <a:pt x="45" y="185"/>
                    <a:pt x="31" y="284"/>
                  </a:cubicBezTo>
                  <a:lnTo>
                    <a:pt x="41" y="284"/>
                  </a:lnTo>
                  <a:cubicBezTo>
                    <a:pt x="48" y="284"/>
                    <a:pt x="55" y="284"/>
                    <a:pt x="65" y="287"/>
                  </a:cubicBezTo>
                  <a:cubicBezTo>
                    <a:pt x="164" y="290"/>
                    <a:pt x="259" y="301"/>
                    <a:pt x="351" y="311"/>
                  </a:cubicBezTo>
                  <a:cubicBezTo>
                    <a:pt x="355" y="307"/>
                    <a:pt x="355" y="307"/>
                    <a:pt x="358" y="307"/>
                  </a:cubicBezTo>
                  <a:cubicBezTo>
                    <a:pt x="361" y="307"/>
                    <a:pt x="365" y="311"/>
                    <a:pt x="368" y="311"/>
                  </a:cubicBezTo>
                  <a:cubicBezTo>
                    <a:pt x="576" y="331"/>
                    <a:pt x="774" y="362"/>
                    <a:pt x="961" y="399"/>
                  </a:cubicBezTo>
                  <a:cubicBezTo>
                    <a:pt x="974" y="403"/>
                    <a:pt x="988" y="406"/>
                    <a:pt x="999" y="410"/>
                  </a:cubicBezTo>
                  <a:cubicBezTo>
                    <a:pt x="1046" y="419"/>
                    <a:pt x="1090" y="427"/>
                    <a:pt x="1138" y="440"/>
                  </a:cubicBezTo>
                  <a:cubicBezTo>
                    <a:pt x="1367" y="491"/>
                    <a:pt x="1584" y="553"/>
                    <a:pt x="1792" y="628"/>
                  </a:cubicBezTo>
                  <a:cubicBezTo>
                    <a:pt x="1870" y="655"/>
                    <a:pt x="1945" y="682"/>
                    <a:pt x="2021" y="713"/>
                  </a:cubicBezTo>
                  <a:cubicBezTo>
                    <a:pt x="2027" y="713"/>
                    <a:pt x="2030" y="716"/>
                    <a:pt x="2037" y="716"/>
                  </a:cubicBezTo>
                  <a:cubicBezTo>
                    <a:pt x="2098" y="740"/>
                    <a:pt x="2156" y="767"/>
                    <a:pt x="2214" y="791"/>
                  </a:cubicBezTo>
                  <a:cubicBezTo>
                    <a:pt x="2613" y="961"/>
                    <a:pt x="2974" y="1155"/>
                    <a:pt x="3315" y="1359"/>
                  </a:cubicBezTo>
                  <a:cubicBezTo>
                    <a:pt x="3454" y="1441"/>
                    <a:pt x="3594" y="1530"/>
                    <a:pt x="3727" y="1612"/>
                  </a:cubicBezTo>
                  <a:cubicBezTo>
                    <a:pt x="3805" y="1663"/>
                    <a:pt x="3880" y="1711"/>
                    <a:pt x="3955" y="1758"/>
                  </a:cubicBezTo>
                  <a:cubicBezTo>
                    <a:pt x="4602" y="2170"/>
                    <a:pt x="5215" y="2559"/>
                    <a:pt x="5913" y="2739"/>
                  </a:cubicBezTo>
                  <a:cubicBezTo>
                    <a:pt x="6060" y="2777"/>
                    <a:pt x="6199" y="2807"/>
                    <a:pt x="6336" y="2831"/>
                  </a:cubicBezTo>
                  <a:cubicBezTo>
                    <a:pt x="6397" y="2842"/>
                    <a:pt x="6459" y="2848"/>
                    <a:pt x="6517" y="2855"/>
                  </a:cubicBezTo>
                  <a:cubicBezTo>
                    <a:pt x="6578" y="2862"/>
                    <a:pt x="6642" y="2868"/>
                    <a:pt x="6700" y="2872"/>
                  </a:cubicBezTo>
                  <a:cubicBezTo>
                    <a:pt x="6660" y="2783"/>
                    <a:pt x="6635" y="2685"/>
                    <a:pt x="6635" y="2579"/>
                  </a:cubicBezTo>
                  <a:cubicBezTo>
                    <a:pt x="6533" y="2565"/>
                    <a:pt x="6431" y="2545"/>
                    <a:pt x="6325" y="2521"/>
                  </a:cubicBezTo>
                  <a:cubicBezTo>
                    <a:pt x="5638" y="2365"/>
                    <a:pt x="5014" y="1993"/>
                    <a:pt x="4292" y="1564"/>
                  </a:cubicBezTo>
                  <a:cubicBezTo>
                    <a:pt x="3212" y="920"/>
                    <a:pt x="1935" y="154"/>
                    <a:pt x="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41"/>
            <p:cNvSpPr/>
            <p:nvPr/>
          </p:nvSpPr>
          <p:spPr>
            <a:xfrm>
              <a:off x="4006777" y="3442457"/>
              <a:ext cx="764775" cy="204852"/>
            </a:xfrm>
            <a:custGeom>
              <a:rect b="b" l="l" r="r" t="t"/>
              <a:pathLst>
                <a:path extrusionOk="0" h="2396" w="8945">
                  <a:moveTo>
                    <a:pt x="1" y="1"/>
                  </a:moveTo>
                  <a:cubicBezTo>
                    <a:pt x="39" y="4"/>
                    <a:pt x="75" y="4"/>
                    <a:pt x="116" y="7"/>
                  </a:cubicBezTo>
                  <a:lnTo>
                    <a:pt x="185" y="7"/>
                  </a:lnTo>
                  <a:cubicBezTo>
                    <a:pt x="124" y="4"/>
                    <a:pt x="62" y="4"/>
                    <a:pt x="1" y="1"/>
                  </a:cubicBezTo>
                  <a:close/>
                  <a:moveTo>
                    <a:pt x="8904" y="1925"/>
                  </a:moveTo>
                  <a:cubicBezTo>
                    <a:pt x="8795" y="2017"/>
                    <a:pt x="8655" y="2109"/>
                    <a:pt x="8479" y="2184"/>
                  </a:cubicBezTo>
                  <a:cubicBezTo>
                    <a:pt x="8482" y="2222"/>
                    <a:pt x="8485" y="2255"/>
                    <a:pt x="8485" y="2293"/>
                  </a:cubicBezTo>
                  <a:lnTo>
                    <a:pt x="8485" y="2300"/>
                  </a:lnTo>
                  <a:cubicBezTo>
                    <a:pt x="8509" y="2286"/>
                    <a:pt x="8536" y="2269"/>
                    <a:pt x="8561" y="2252"/>
                  </a:cubicBezTo>
                  <a:cubicBezTo>
                    <a:pt x="8724" y="2147"/>
                    <a:pt x="8850" y="2035"/>
                    <a:pt x="8945" y="1932"/>
                  </a:cubicBezTo>
                  <a:cubicBezTo>
                    <a:pt x="8932" y="1932"/>
                    <a:pt x="8921" y="1928"/>
                    <a:pt x="8908" y="1925"/>
                  </a:cubicBezTo>
                  <a:close/>
                  <a:moveTo>
                    <a:pt x="8404" y="2344"/>
                  </a:moveTo>
                  <a:lnTo>
                    <a:pt x="8404" y="2344"/>
                  </a:lnTo>
                  <a:cubicBezTo>
                    <a:pt x="8369" y="2362"/>
                    <a:pt x="8336" y="2378"/>
                    <a:pt x="8298" y="2395"/>
                  </a:cubicBezTo>
                  <a:cubicBezTo>
                    <a:pt x="8322" y="2385"/>
                    <a:pt x="8346" y="2375"/>
                    <a:pt x="8366" y="2365"/>
                  </a:cubicBezTo>
                  <a:cubicBezTo>
                    <a:pt x="8380" y="2358"/>
                    <a:pt x="8393" y="2351"/>
                    <a:pt x="8404" y="23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41"/>
            <p:cNvSpPr/>
            <p:nvPr/>
          </p:nvSpPr>
          <p:spPr>
            <a:xfrm>
              <a:off x="4609874" y="3665605"/>
              <a:ext cx="10602" cy="342"/>
            </a:xfrm>
            <a:custGeom>
              <a:rect b="b" l="l" r="r" t="t"/>
              <a:pathLst>
                <a:path extrusionOk="0" h="4" w="124">
                  <a:moveTo>
                    <a:pt x="1" y="0"/>
                  </a:moveTo>
                  <a:cubicBezTo>
                    <a:pt x="7" y="1"/>
                    <a:pt x="12" y="1"/>
                    <a:pt x="18" y="1"/>
                  </a:cubicBezTo>
                  <a:lnTo>
                    <a:pt x="18" y="1"/>
                  </a:lnTo>
                  <a:cubicBezTo>
                    <a:pt x="12" y="0"/>
                    <a:pt x="5" y="0"/>
                    <a:pt x="1" y="0"/>
                  </a:cubicBezTo>
                  <a:close/>
                  <a:moveTo>
                    <a:pt x="18" y="1"/>
                  </a:moveTo>
                  <a:cubicBezTo>
                    <a:pt x="20" y="2"/>
                    <a:pt x="23" y="2"/>
                    <a:pt x="24" y="3"/>
                  </a:cubicBezTo>
                  <a:lnTo>
                    <a:pt x="123" y="3"/>
                  </a:lnTo>
                  <a:cubicBezTo>
                    <a:pt x="88" y="3"/>
                    <a:pt x="53" y="3"/>
                    <a:pt x="18" y="1"/>
                  </a:cubicBezTo>
                  <a:close/>
                </a:path>
              </a:pathLst>
            </a:custGeom>
            <a:solidFill>
              <a:srgbClr val="E69D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41"/>
            <p:cNvSpPr/>
            <p:nvPr/>
          </p:nvSpPr>
          <p:spPr>
            <a:xfrm>
              <a:off x="4005665" y="3398768"/>
              <a:ext cx="28300" cy="20776"/>
            </a:xfrm>
            <a:custGeom>
              <a:rect b="b" l="l" r="r" t="t"/>
              <a:pathLst>
                <a:path extrusionOk="0" h="243" w="331">
                  <a:moveTo>
                    <a:pt x="0" y="1"/>
                  </a:moveTo>
                  <a:lnTo>
                    <a:pt x="0" y="1"/>
                  </a:lnTo>
                  <a:cubicBezTo>
                    <a:pt x="24" y="73"/>
                    <a:pt x="38" y="147"/>
                    <a:pt x="41" y="226"/>
                  </a:cubicBezTo>
                  <a:cubicBezTo>
                    <a:pt x="140" y="229"/>
                    <a:pt x="235" y="236"/>
                    <a:pt x="330" y="243"/>
                  </a:cubicBezTo>
                  <a:cubicBezTo>
                    <a:pt x="330" y="158"/>
                    <a:pt x="327" y="83"/>
                    <a:pt x="320" y="15"/>
                  </a:cubicBezTo>
                  <a:cubicBezTo>
                    <a:pt x="215" y="7"/>
                    <a:pt x="109" y="4"/>
                    <a:pt x="0" y="1"/>
                  </a:cubicBez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41"/>
            <p:cNvSpPr/>
            <p:nvPr/>
          </p:nvSpPr>
          <p:spPr>
            <a:xfrm>
              <a:off x="4022508" y="3443055"/>
              <a:ext cx="7096" cy="427"/>
            </a:xfrm>
            <a:custGeom>
              <a:rect b="b" l="l" r="r" t="t"/>
              <a:pathLst>
                <a:path extrusionOk="0" h="5" w="83">
                  <a:moveTo>
                    <a:pt x="1" y="0"/>
                  </a:moveTo>
                  <a:cubicBezTo>
                    <a:pt x="28" y="0"/>
                    <a:pt x="55" y="4"/>
                    <a:pt x="83" y="4"/>
                  </a:cubicBezTo>
                  <a:cubicBezTo>
                    <a:pt x="55" y="4"/>
                    <a:pt x="28" y="0"/>
                    <a:pt x="1" y="0"/>
                  </a:cubicBezTo>
                  <a:close/>
                </a:path>
              </a:pathLst>
            </a:custGeom>
            <a:solidFill>
              <a:srgbClr val="F4D2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41"/>
            <p:cNvSpPr/>
            <p:nvPr/>
          </p:nvSpPr>
          <p:spPr>
            <a:xfrm>
              <a:off x="4006777" y="3418004"/>
              <a:ext cx="27188" cy="25735"/>
            </a:xfrm>
            <a:custGeom>
              <a:rect b="b" l="l" r="r" t="t"/>
              <a:pathLst>
                <a:path extrusionOk="0" h="301" w="318">
                  <a:moveTo>
                    <a:pt x="28" y="1"/>
                  </a:moveTo>
                  <a:lnTo>
                    <a:pt x="28" y="52"/>
                  </a:lnTo>
                  <a:cubicBezTo>
                    <a:pt x="28" y="134"/>
                    <a:pt x="18" y="212"/>
                    <a:pt x="1" y="287"/>
                  </a:cubicBezTo>
                  <a:cubicBezTo>
                    <a:pt x="62" y="290"/>
                    <a:pt x="124" y="290"/>
                    <a:pt x="185" y="293"/>
                  </a:cubicBezTo>
                  <a:cubicBezTo>
                    <a:pt x="212" y="293"/>
                    <a:pt x="239" y="297"/>
                    <a:pt x="267" y="297"/>
                  </a:cubicBezTo>
                  <a:cubicBezTo>
                    <a:pt x="276" y="301"/>
                    <a:pt x="287" y="301"/>
                    <a:pt x="297" y="301"/>
                  </a:cubicBezTo>
                  <a:cubicBezTo>
                    <a:pt x="311" y="202"/>
                    <a:pt x="317" y="106"/>
                    <a:pt x="317" y="18"/>
                  </a:cubicBezTo>
                  <a:cubicBezTo>
                    <a:pt x="222" y="11"/>
                    <a:pt x="127" y="4"/>
                    <a:pt x="28" y="1"/>
                  </a:cubicBez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41"/>
            <p:cNvSpPr/>
            <p:nvPr/>
          </p:nvSpPr>
          <p:spPr>
            <a:xfrm>
              <a:off x="4596793" y="3596523"/>
              <a:ext cx="134915" cy="45827"/>
            </a:xfrm>
            <a:custGeom>
              <a:rect b="b" l="l" r="r" t="t"/>
              <a:pathLst>
                <a:path extrusionOk="0" h="536" w="1578">
                  <a:moveTo>
                    <a:pt x="1414" y="0"/>
                  </a:moveTo>
                  <a:cubicBezTo>
                    <a:pt x="1369" y="28"/>
                    <a:pt x="1325" y="55"/>
                    <a:pt x="1278" y="82"/>
                  </a:cubicBezTo>
                  <a:cubicBezTo>
                    <a:pt x="1356" y="181"/>
                    <a:pt x="1407" y="307"/>
                    <a:pt x="1410" y="447"/>
                  </a:cubicBezTo>
                  <a:cubicBezTo>
                    <a:pt x="1468" y="426"/>
                    <a:pt x="1523" y="406"/>
                    <a:pt x="1578" y="385"/>
                  </a:cubicBezTo>
                  <a:lnTo>
                    <a:pt x="1578" y="382"/>
                  </a:lnTo>
                  <a:cubicBezTo>
                    <a:pt x="1557" y="239"/>
                    <a:pt x="1499" y="110"/>
                    <a:pt x="1414" y="0"/>
                  </a:cubicBezTo>
                  <a:close/>
                  <a:moveTo>
                    <a:pt x="28" y="283"/>
                  </a:moveTo>
                  <a:cubicBezTo>
                    <a:pt x="11" y="351"/>
                    <a:pt x="0" y="420"/>
                    <a:pt x="0" y="491"/>
                  </a:cubicBezTo>
                  <a:lnTo>
                    <a:pt x="0" y="508"/>
                  </a:lnTo>
                  <a:cubicBezTo>
                    <a:pt x="58" y="519"/>
                    <a:pt x="116" y="529"/>
                    <a:pt x="174" y="535"/>
                  </a:cubicBezTo>
                  <a:cubicBezTo>
                    <a:pt x="171" y="511"/>
                    <a:pt x="171" y="488"/>
                    <a:pt x="171" y="467"/>
                  </a:cubicBezTo>
                  <a:cubicBezTo>
                    <a:pt x="171" y="406"/>
                    <a:pt x="177" y="351"/>
                    <a:pt x="195" y="297"/>
                  </a:cubicBezTo>
                  <a:cubicBezTo>
                    <a:pt x="140" y="294"/>
                    <a:pt x="86" y="290"/>
                    <a:pt x="28" y="283"/>
                  </a:cubicBez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41"/>
            <p:cNvSpPr/>
            <p:nvPr/>
          </p:nvSpPr>
          <p:spPr>
            <a:xfrm>
              <a:off x="4602350" y="3639101"/>
              <a:ext cx="129956" cy="26590"/>
            </a:xfrm>
            <a:custGeom>
              <a:rect b="b" l="l" r="r" t="t"/>
              <a:pathLst>
                <a:path extrusionOk="0" h="311" w="1520">
                  <a:moveTo>
                    <a:pt x="1519" y="0"/>
                  </a:moveTo>
                  <a:cubicBezTo>
                    <a:pt x="1492" y="13"/>
                    <a:pt x="1465" y="31"/>
                    <a:pt x="1438" y="44"/>
                  </a:cubicBezTo>
                  <a:cubicBezTo>
                    <a:pt x="1465" y="31"/>
                    <a:pt x="1492" y="17"/>
                    <a:pt x="1519" y="0"/>
                  </a:cubicBezTo>
                  <a:close/>
                  <a:moveTo>
                    <a:pt x="1" y="303"/>
                  </a:moveTo>
                  <a:cubicBezTo>
                    <a:pt x="31" y="307"/>
                    <a:pt x="58" y="310"/>
                    <a:pt x="89" y="310"/>
                  </a:cubicBezTo>
                  <a:cubicBezTo>
                    <a:pt x="62" y="310"/>
                    <a:pt x="31" y="307"/>
                    <a:pt x="1" y="303"/>
                  </a:cubicBezTo>
                  <a:close/>
                </a:path>
              </a:pathLst>
            </a:custGeom>
            <a:solidFill>
              <a:srgbClr val="F4D2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41"/>
            <p:cNvSpPr/>
            <p:nvPr/>
          </p:nvSpPr>
          <p:spPr>
            <a:xfrm>
              <a:off x="4596793" y="3629183"/>
              <a:ext cx="135514" cy="36764"/>
            </a:xfrm>
            <a:custGeom>
              <a:rect b="b" l="l" r="r" t="t"/>
              <a:pathLst>
                <a:path extrusionOk="0" h="430" w="1585">
                  <a:moveTo>
                    <a:pt x="1578" y="0"/>
                  </a:moveTo>
                  <a:lnTo>
                    <a:pt x="1578" y="3"/>
                  </a:lnTo>
                  <a:cubicBezTo>
                    <a:pt x="1523" y="24"/>
                    <a:pt x="1468" y="44"/>
                    <a:pt x="1410" y="65"/>
                  </a:cubicBezTo>
                  <a:lnTo>
                    <a:pt x="1410" y="85"/>
                  </a:lnTo>
                  <a:cubicBezTo>
                    <a:pt x="1410" y="129"/>
                    <a:pt x="1407" y="170"/>
                    <a:pt x="1397" y="211"/>
                  </a:cubicBezTo>
                  <a:cubicBezTo>
                    <a:pt x="1435" y="194"/>
                    <a:pt x="1468" y="178"/>
                    <a:pt x="1503" y="160"/>
                  </a:cubicBezTo>
                  <a:cubicBezTo>
                    <a:pt x="1530" y="147"/>
                    <a:pt x="1557" y="129"/>
                    <a:pt x="1584" y="116"/>
                  </a:cubicBezTo>
                  <a:lnTo>
                    <a:pt x="1584" y="109"/>
                  </a:lnTo>
                  <a:cubicBezTo>
                    <a:pt x="1584" y="71"/>
                    <a:pt x="1581" y="38"/>
                    <a:pt x="1578" y="0"/>
                  </a:cubicBezTo>
                  <a:close/>
                  <a:moveTo>
                    <a:pt x="0" y="126"/>
                  </a:moveTo>
                  <a:cubicBezTo>
                    <a:pt x="0" y="232"/>
                    <a:pt x="25" y="330"/>
                    <a:pt x="65" y="419"/>
                  </a:cubicBezTo>
                  <a:cubicBezTo>
                    <a:pt x="96" y="423"/>
                    <a:pt x="123" y="426"/>
                    <a:pt x="154" y="426"/>
                  </a:cubicBezTo>
                  <a:cubicBezTo>
                    <a:pt x="195" y="429"/>
                    <a:pt x="236" y="429"/>
                    <a:pt x="276" y="429"/>
                  </a:cubicBezTo>
                  <a:cubicBezTo>
                    <a:pt x="222" y="348"/>
                    <a:pt x="184" y="255"/>
                    <a:pt x="174" y="153"/>
                  </a:cubicBezTo>
                  <a:cubicBezTo>
                    <a:pt x="116" y="147"/>
                    <a:pt x="58" y="137"/>
                    <a:pt x="0" y="126"/>
                  </a:cubicBez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41"/>
            <p:cNvSpPr/>
            <p:nvPr/>
          </p:nvSpPr>
          <p:spPr>
            <a:xfrm>
              <a:off x="4737692" y="3569506"/>
              <a:ext cx="43262" cy="37619"/>
            </a:xfrm>
            <a:custGeom>
              <a:rect b="b" l="l" r="r" t="t"/>
              <a:pathLst>
                <a:path extrusionOk="0" h="440" w="506">
                  <a:moveTo>
                    <a:pt x="103" y="0"/>
                  </a:moveTo>
                  <a:cubicBezTo>
                    <a:pt x="76" y="34"/>
                    <a:pt x="45" y="75"/>
                    <a:pt x="1" y="119"/>
                  </a:cubicBezTo>
                  <a:cubicBezTo>
                    <a:pt x="48" y="279"/>
                    <a:pt x="188" y="406"/>
                    <a:pt x="355" y="439"/>
                  </a:cubicBezTo>
                  <a:lnTo>
                    <a:pt x="359" y="439"/>
                  </a:lnTo>
                  <a:cubicBezTo>
                    <a:pt x="416" y="392"/>
                    <a:pt x="464" y="348"/>
                    <a:pt x="505" y="303"/>
                  </a:cubicBezTo>
                  <a:lnTo>
                    <a:pt x="502" y="303"/>
                  </a:lnTo>
                  <a:cubicBezTo>
                    <a:pt x="318" y="303"/>
                    <a:pt x="161" y="184"/>
                    <a:pt x="106" y="13"/>
                  </a:cubicBezTo>
                  <a:cubicBezTo>
                    <a:pt x="106" y="10"/>
                    <a:pt x="103" y="7"/>
                    <a:pt x="103" y="0"/>
                  </a:cubicBez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41"/>
            <p:cNvSpPr/>
            <p:nvPr/>
          </p:nvSpPr>
          <p:spPr>
            <a:xfrm>
              <a:off x="4768300" y="3595412"/>
              <a:ext cx="13167" cy="12312"/>
            </a:xfrm>
            <a:custGeom>
              <a:rect b="b" l="l" r="r" t="t"/>
              <a:pathLst>
                <a:path extrusionOk="0" h="144" w="154">
                  <a:moveTo>
                    <a:pt x="147" y="0"/>
                  </a:moveTo>
                  <a:cubicBezTo>
                    <a:pt x="106" y="45"/>
                    <a:pt x="58" y="89"/>
                    <a:pt x="1" y="136"/>
                  </a:cubicBezTo>
                  <a:cubicBezTo>
                    <a:pt x="14" y="139"/>
                    <a:pt x="25" y="143"/>
                    <a:pt x="38" y="143"/>
                  </a:cubicBezTo>
                  <a:cubicBezTo>
                    <a:pt x="83" y="89"/>
                    <a:pt x="124" y="41"/>
                    <a:pt x="154" y="0"/>
                  </a:cubicBezTo>
                  <a:close/>
                </a:path>
              </a:pathLst>
            </a:custGeom>
            <a:solidFill>
              <a:srgbClr val="DC820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41"/>
            <p:cNvSpPr/>
            <p:nvPr/>
          </p:nvSpPr>
          <p:spPr>
            <a:xfrm>
              <a:off x="4744959" y="3524363"/>
              <a:ext cx="71476" cy="71134"/>
            </a:xfrm>
            <a:custGeom>
              <a:rect b="b" l="l" r="r" t="t"/>
              <a:pathLst>
                <a:path extrusionOk="0" h="832" w="836">
                  <a:moveTo>
                    <a:pt x="417" y="0"/>
                  </a:moveTo>
                  <a:cubicBezTo>
                    <a:pt x="188" y="0"/>
                    <a:pt x="1" y="184"/>
                    <a:pt x="1" y="415"/>
                  </a:cubicBezTo>
                  <a:cubicBezTo>
                    <a:pt x="1" y="459"/>
                    <a:pt x="8" y="504"/>
                    <a:pt x="21" y="541"/>
                  </a:cubicBezTo>
                  <a:cubicBezTo>
                    <a:pt x="76" y="712"/>
                    <a:pt x="233" y="831"/>
                    <a:pt x="417" y="831"/>
                  </a:cubicBezTo>
                  <a:cubicBezTo>
                    <a:pt x="601" y="831"/>
                    <a:pt x="757" y="712"/>
                    <a:pt x="812" y="545"/>
                  </a:cubicBezTo>
                  <a:cubicBezTo>
                    <a:pt x="826" y="504"/>
                    <a:pt x="836" y="459"/>
                    <a:pt x="836" y="415"/>
                  </a:cubicBezTo>
                  <a:cubicBezTo>
                    <a:pt x="836" y="184"/>
                    <a:pt x="648" y="0"/>
                    <a:pt x="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41"/>
            <p:cNvSpPr/>
            <p:nvPr/>
          </p:nvSpPr>
          <p:spPr>
            <a:xfrm>
              <a:off x="4744959" y="3524363"/>
              <a:ext cx="35652" cy="71134"/>
            </a:xfrm>
            <a:custGeom>
              <a:rect b="b" l="l" r="r" t="t"/>
              <a:pathLst>
                <a:path extrusionOk="0" h="832" w="417">
                  <a:moveTo>
                    <a:pt x="417" y="0"/>
                  </a:moveTo>
                  <a:cubicBezTo>
                    <a:pt x="188" y="0"/>
                    <a:pt x="1" y="184"/>
                    <a:pt x="1" y="415"/>
                  </a:cubicBezTo>
                  <a:cubicBezTo>
                    <a:pt x="1" y="459"/>
                    <a:pt x="8" y="504"/>
                    <a:pt x="21" y="541"/>
                  </a:cubicBezTo>
                  <a:cubicBezTo>
                    <a:pt x="76" y="712"/>
                    <a:pt x="233" y="831"/>
                    <a:pt x="417" y="831"/>
                  </a:cubicBezTo>
                  <a:lnTo>
                    <a:pt x="4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41"/>
            <p:cNvSpPr/>
            <p:nvPr/>
          </p:nvSpPr>
          <p:spPr>
            <a:xfrm>
              <a:off x="2859404" y="3654148"/>
              <a:ext cx="661152" cy="815219"/>
            </a:xfrm>
            <a:custGeom>
              <a:rect b="b" l="l" r="r" t="t"/>
              <a:pathLst>
                <a:path extrusionOk="0" h="9535" w="7733">
                  <a:moveTo>
                    <a:pt x="3761" y="1"/>
                  </a:moveTo>
                  <a:lnTo>
                    <a:pt x="3761" y="76"/>
                  </a:lnTo>
                  <a:lnTo>
                    <a:pt x="3690" y="106"/>
                  </a:lnTo>
                  <a:lnTo>
                    <a:pt x="3747" y="229"/>
                  </a:lnTo>
                  <a:lnTo>
                    <a:pt x="3604" y="519"/>
                  </a:lnTo>
                  <a:lnTo>
                    <a:pt x="1" y="7859"/>
                  </a:lnTo>
                  <a:lnTo>
                    <a:pt x="239" y="7859"/>
                  </a:lnTo>
                  <a:lnTo>
                    <a:pt x="3761" y="689"/>
                  </a:lnTo>
                  <a:lnTo>
                    <a:pt x="3761" y="9535"/>
                  </a:lnTo>
                  <a:lnTo>
                    <a:pt x="3976" y="9535"/>
                  </a:lnTo>
                  <a:lnTo>
                    <a:pt x="3976" y="689"/>
                  </a:lnTo>
                  <a:lnTo>
                    <a:pt x="7498" y="7859"/>
                  </a:lnTo>
                  <a:lnTo>
                    <a:pt x="7732" y="7859"/>
                  </a:lnTo>
                  <a:lnTo>
                    <a:pt x="4132" y="522"/>
                  </a:lnTo>
                  <a:lnTo>
                    <a:pt x="3989" y="229"/>
                  </a:lnTo>
                  <a:lnTo>
                    <a:pt x="4047" y="106"/>
                  </a:lnTo>
                  <a:lnTo>
                    <a:pt x="3976" y="76"/>
                  </a:lnTo>
                  <a:lnTo>
                    <a:pt x="39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41"/>
            <p:cNvSpPr/>
            <p:nvPr/>
          </p:nvSpPr>
          <p:spPr>
            <a:xfrm>
              <a:off x="3167536" y="3686808"/>
              <a:ext cx="45228" cy="15561"/>
            </a:xfrm>
            <a:custGeom>
              <a:rect b="b" l="l" r="r" t="t"/>
              <a:pathLst>
                <a:path extrusionOk="0" h="182" w="529">
                  <a:moveTo>
                    <a:pt x="69" y="1"/>
                  </a:moveTo>
                  <a:lnTo>
                    <a:pt x="0" y="137"/>
                  </a:lnTo>
                  <a:cubicBezTo>
                    <a:pt x="86" y="167"/>
                    <a:pt x="174" y="181"/>
                    <a:pt x="266" y="181"/>
                  </a:cubicBezTo>
                  <a:cubicBezTo>
                    <a:pt x="358" y="181"/>
                    <a:pt x="446" y="167"/>
                    <a:pt x="528" y="140"/>
                  </a:cubicBezTo>
                  <a:lnTo>
                    <a:pt x="460" y="1"/>
                  </a:lnTo>
                  <a:cubicBezTo>
                    <a:pt x="399" y="21"/>
                    <a:pt x="331" y="31"/>
                    <a:pt x="263" y="31"/>
                  </a:cubicBezTo>
                  <a:cubicBezTo>
                    <a:pt x="195" y="31"/>
                    <a:pt x="130" y="21"/>
                    <a:pt x="69" y="1"/>
                  </a:cubicBez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41"/>
            <p:cNvSpPr/>
            <p:nvPr/>
          </p:nvSpPr>
          <p:spPr>
            <a:xfrm>
              <a:off x="3136928" y="3583442"/>
              <a:ext cx="106102" cy="106017"/>
            </a:xfrm>
            <a:custGeom>
              <a:rect b="b" l="l" r="r" t="t"/>
              <a:pathLst>
                <a:path extrusionOk="0" h="1240" w="1241">
                  <a:moveTo>
                    <a:pt x="621" y="1"/>
                  </a:moveTo>
                  <a:cubicBezTo>
                    <a:pt x="280" y="1"/>
                    <a:pt x="1" y="276"/>
                    <a:pt x="1" y="620"/>
                  </a:cubicBezTo>
                  <a:cubicBezTo>
                    <a:pt x="1" y="961"/>
                    <a:pt x="280" y="1240"/>
                    <a:pt x="621" y="1240"/>
                  </a:cubicBezTo>
                  <a:cubicBezTo>
                    <a:pt x="965" y="1240"/>
                    <a:pt x="1241" y="961"/>
                    <a:pt x="1241" y="620"/>
                  </a:cubicBezTo>
                  <a:cubicBezTo>
                    <a:pt x="1241" y="276"/>
                    <a:pt x="965" y="1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41"/>
            <p:cNvSpPr/>
            <p:nvPr/>
          </p:nvSpPr>
          <p:spPr>
            <a:xfrm>
              <a:off x="3189936" y="3583442"/>
              <a:ext cx="53094" cy="106017"/>
            </a:xfrm>
            <a:custGeom>
              <a:rect b="b" l="l" r="r" t="t"/>
              <a:pathLst>
                <a:path extrusionOk="0" h="1240" w="621">
                  <a:moveTo>
                    <a:pt x="1" y="1"/>
                  </a:moveTo>
                  <a:lnTo>
                    <a:pt x="1" y="1240"/>
                  </a:lnTo>
                  <a:cubicBezTo>
                    <a:pt x="345" y="1240"/>
                    <a:pt x="621" y="961"/>
                    <a:pt x="621" y="620"/>
                  </a:cubicBezTo>
                  <a:cubicBezTo>
                    <a:pt x="621" y="559"/>
                    <a:pt x="614" y="504"/>
                    <a:pt x="601" y="450"/>
                  </a:cubicBezTo>
                  <a:cubicBezTo>
                    <a:pt x="525" y="191"/>
                    <a:pt x="287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41"/>
            <p:cNvSpPr/>
            <p:nvPr/>
          </p:nvSpPr>
          <p:spPr>
            <a:xfrm>
              <a:off x="2821871" y="4318805"/>
              <a:ext cx="739724" cy="168943"/>
            </a:xfrm>
            <a:custGeom>
              <a:rect b="b" l="l" r="r" t="t"/>
              <a:pathLst>
                <a:path extrusionOk="0" h="1976" w="8652">
                  <a:moveTo>
                    <a:pt x="1" y="0"/>
                  </a:moveTo>
                  <a:cubicBezTo>
                    <a:pt x="48" y="156"/>
                    <a:pt x="123" y="307"/>
                    <a:pt x="226" y="453"/>
                  </a:cubicBezTo>
                  <a:cubicBezTo>
                    <a:pt x="852" y="1338"/>
                    <a:pt x="2443" y="1969"/>
                    <a:pt x="4306" y="1975"/>
                  </a:cubicBezTo>
                  <a:lnTo>
                    <a:pt x="4326" y="1975"/>
                  </a:lnTo>
                  <a:cubicBezTo>
                    <a:pt x="6200" y="1975"/>
                    <a:pt x="7797" y="1342"/>
                    <a:pt x="8424" y="453"/>
                  </a:cubicBezTo>
                  <a:cubicBezTo>
                    <a:pt x="8526" y="307"/>
                    <a:pt x="8605" y="153"/>
                    <a:pt x="86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41"/>
            <p:cNvSpPr/>
            <p:nvPr/>
          </p:nvSpPr>
          <p:spPr>
            <a:xfrm>
              <a:off x="2827941" y="4335050"/>
              <a:ext cx="362082" cy="22486"/>
            </a:xfrm>
            <a:custGeom>
              <a:rect b="b" l="l" r="r" t="t"/>
              <a:pathLst>
                <a:path extrusionOk="0" h="263" w="4235">
                  <a:moveTo>
                    <a:pt x="1" y="1"/>
                  </a:moveTo>
                  <a:cubicBezTo>
                    <a:pt x="45" y="89"/>
                    <a:pt x="97" y="174"/>
                    <a:pt x="155" y="263"/>
                  </a:cubicBezTo>
                  <a:lnTo>
                    <a:pt x="4235" y="263"/>
                  </a:lnTo>
                  <a:lnTo>
                    <a:pt x="4235" y="1"/>
                  </a:ln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41"/>
            <p:cNvSpPr/>
            <p:nvPr/>
          </p:nvSpPr>
          <p:spPr>
            <a:xfrm>
              <a:off x="3301510" y="4335050"/>
              <a:ext cx="253671" cy="143892"/>
            </a:xfrm>
            <a:custGeom>
              <a:rect b="b" l="l" r="r" t="t"/>
              <a:pathLst>
                <a:path extrusionOk="0" h="1683" w="2967">
                  <a:moveTo>
                    <a:pt x="2967" y="1"/>
                  </a:moveTo>
                  <a:lnTo>
                    <a:pt x="2967" y="1"/>
                  </a:lnTo>
                  <a:cubicBezTo>
                    <a:pt x="2787" y="387"/>
                    <a:pt x="2430" y="736"/>
                    <a:pt x="1945" y="1020"/>
                  </a:cubicBezTo>
                  <a:lnTo>
                    <a:pt x="1945" y="1020"/>
                  </a:lnTo>
                  <a:cubicBezTo>
                    <a:pt x="2318" y="802"/>
                    <a:pt x="2615" y="545"/>
                    <a:pt x="2814" y="263"/>
                  </a:cubicBezTo>
                  <a:cubicBezTo>
                    <a:pt x="2875" y="178"/>
                    <a:pt x="2926" y="89"/>
                    <a:pt x="2967" y="1"/>
                  </a:cubicBezTo>
                  <a:close/>
                  <a:moveTo>
                    <a:pt x="1945" y="1020"/>
                  </a:moveTo>
                  <a:cubicBezTo>
                    <a:pt x="1486" y="1289"/>
                    <a:pt x="912" y="1501"/>
                    <a:pt x="266" y="1632"/>
                  </a:cubicBezTo>
                  <a:cubicBezTo>
                    <a:pt x="912" y="1501"/>
                    <a:pt x="1486" y="1290"/>
                    <a:pt x="1945" y="1020"/>
                  </a:cubicBezTo>
                  <a:close/>
                  <a:moveTo>
                    <a:pt x="68" y="1670"/>
                  </a:moveTo>
                  <a:lnTo>
                    <a:pt x="68" y="1670"/>
                  </a:lnTo>
                  <a:cubicBezTo>
                    <a:pt x="65" y="1670"/>
                    <a:pt x="62" y="1673"/>
                    <a:pt x="58" y="1673"/>
                  </a:cubicBezTo>
                  <a:cubicBezTo>
                    <a:pt x="62" y="1673"/>
                    <a:pt x="65" y="1673"/>
                    <a:pt x="68" y="1670"/>
                  </a:cubicBezTo>
                  <a:close/>
                  <a:moveTo>
                    <a:pt x="7" y="1680"/>
                  </a:moveTo>
                  <a:cubicBezTo>
                    <a:pt x="3" y="1680"/>
                    <a:pt x="3" y="1683"/>
                    <a:pt x="0" y="1683"/>
                  </a:cubicBezTo>
                  <a:cubicBezTo>
                    <a:pt x="3" y="1683"/>
                    <a:pt x="3" y="1683"/>
                    <a:pt x="7" y="1680"/>
                  </a:cubicBezTo>
                  <a:close/>
                </a:path>
              </a:pathLst>
            </a:custGeom>
            <a:solidFill>
              <a:srgbClr val="F7DF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41"/>
            <p:cNvSpPr/>
            <p:nvPr/>
          </p:nvSpPr>
          <p:spPr>
            <a:xfrm>
              <a:off x="3189936" y="4357450"/>
              <a:ext cx="352164" cy="130298"/>
            </a:xfrm>
            <a:custGeom>
              <a:rect b="b" l="l" r="r" t="t"/>
              <a:pathLst>
                <a:path extrusionOk="0" h="1524" w="4119">
                  <a:moveTo>
                    <a:pt x="1" y="1"/>
                  </a:moveTo>
                  <a:lnTo>
                    <a:pt x="1" y="1523"/>
                  </a:lnTo>
                  <a:lnTo>
                    <a:pt x="175" y="1523"/>
                  </a:lnTo>
                  <a:cubicBezTo>
                    <a:pt x="178" y="1523"/>
                    <a:pt x="181" y="1520"/>
                    <a:pt x="184" y="1520"/>
                  </a:cubicBezTo>
                  <a:lnTo>
                    <a:pt x="304" y="1520"/>
                  </a:lnTo>
                  <a:cubicBezTo>
                    <a:pt x="307" y="1517"/>
                    <a:pt x="310" y="1517"/>
                    <a:pt x="314" y="1517"/>
                  </a:cubicBezTo>
                  <a:lnTo>
                    <a:pt x="392" y="1517"/>
                  </a:lnTo>
                  <a:cubicBezTo>
                    <a:pt x="396" y="1513"/>
                    <a:pt x="399" y="1513"/>
                    <a:pt x="403" y="1513"/>
                  </a:cubicBezTo>
                  <a:lnTo>
                    <a:pt x="457" y="1513"/>
                  </a:lnTo>
                  <a:cubicBezTo>
                    <a:pt x="457" y="1513"/>
                    <a:pt x="461" y="1510"/>
                    <a:pt x="464" y="1510"/>
                  </a:cubicBezTo>
                  <a:lnTo>
                    <a:pt x="522" y="1510"/>
                  </a:lnTo>
                  <a:cubicBezTo>
                    <a:pt x="522" y="1506"/>
                    <a:pt x="525" y="1506"/>
                    <a:pt x="529" y="1506"/>
                  </a:cubicBezTo>
                  <a:lnTo>
                    <a:pt x="573" y="1506"/>
                  </a:lnTo>
                  <a:cubicBezTo>
                    <a:pt x="576" y="1503"/>
                    <a:pt x="580" y="1503"/>
                    <a:pt x="583" y="1503"/>
                  </a:cubicBezTo>
                  <a:lnTo>
                    <a:pt x="617" y="1503"/>
                  </a:lnTo>
                  <a:cubicBezTo>
                    <a:pt x="617" y="1503"/>
                    <a:pt x="621" y="1499"/>
                    <a:pt x="624" y="1499"/>
                  </a:cubicBezTo>
                  <a:lnTo>
                    <a:pt x="658" y="1499"/>
                  </a:lnTo>
                  <a:cubicBezTo>
                    <a:pt x="662" y="1499"/>
                    <a:pt x="665" y="1499"/>
                    <a:pt x="668" y="1496"/>
                  </a:cubicBezTo>
                  <a:lnTo>
                    <a:pt x="699" y="1496"/>
                  </a:lnTo>
                  <a:cubicBezTo>
                    <a:pt x="703" y="1496"/>
                    <a:pt x="706" y="1496"/>
                    <a:pt x="709" y="1493"/>
                  </a:cubicBezTo>
                  <a:lnTo>
                    <a:pt x="744" y="1493"/>
                  </a:lnTo>
                  <a:cubicBezTo>
                    <a:pt x="747" y="1493"/>
                    <a:pt x="750" y="1490"/>
                    <a:pt x="750" y="1490"/>
                  </a:cubicBezTo>
                  <a:lnTo>
                    <a:pt x="784" y="1490"/>
                  </a:lnTo>
                  <a:lnTo>
                    <a:pt x="784" y="1485"/>
                  </a:lnTo>
                  <a:lnTo>
                    <a:pt x="815" y="1485"/>
                  </a:lnTo>
                  <a:cubicBezTo>
                    <a:pt x="818" y="1485"/>
                    <a:pt x="821" y="1482"/>
                    <a:pt x="825" y="1482"/>
                  </a:cubicBezTo>
                  <a:lnTo>
                    <a:pt x="846" y="1482"/>
                  </a:lnTo>
                  <a:cubicBezTo>
                    <a:pt x="849" y="1482"/>
                    <a:pt x="852" y="1482"/>
                    <a:pt x="856" y="1479"/>
                  </a:cubicBezTo>
                  <a:lnTo>
                    <a:pt x="876" y="1479"/>
                  </a:lnTo>
                  <a:cubicBezTo>
                    <a:pt x="879" y="1479"/>
                    <a:pt x="883" y="1479"/>
                    <a:pt x="887" y="1476"/>
                  </a:cubicBezTo>
                  <a:lnTo>
                    <a:pt x="910" y="1476"/>
                  </a:lnTo>
                  <a:cubicBezTo>
                    <a:pt x="910" y="1476"/>
                    <a:pt x="914" y="1476"/>
                    <a:pt x="917" y="1472"/>
                  </a:cubicBezTo>
                  <a:lnTo>
                    <a:pt x="941" y="1472"/>
                  </a:lnTo>
                  <a:cubicBezTo>
                    <a:pt x="944" y="1472"/>
                    <a:pt x="944" y="1472"/>
                    <a:pt x="948" y="1469"/>
                  </a:cubicBezTo>
                  <a:lnTo>
                    <a:pt x="972" y="1469"/>
                  </a:lnTo>
                  <a:cubicBezTo>
                    <a:pt x="975" y="1469"/>
                    <a:pt x="975" y="1465"/>
                    <a:pt x="978" y="1465"/>
                  </a:cubicBezTo>
                  <a:lnTo>
                    <a:pt x="1002" y="1465"/>
                  </a:lnTo>
                  <a:cubicBezTo>
                    <a:pt x="1005" y="1462"/>
                    <a:pt x="1005" y="1462"/>
                    <a:pt x="1009" y="1462"/>
                  </a:cubicBezTo>
                  <a:lnTo>
                    <a:pt x="1030" y="1462"/>
                  </a:lnTo>
                  <a:cubicBezTo>
                    <a:pt x="1030" y="1459"/>
                    <a:pt x="1033" y="1459"/>
                    <a:pt x="1033" y="1459"/>
                  </a:cubicBezTo>
                  <a:lnTo>
                    <a:pt x="1053" y="1459"/>
                  </a:lnTo>
                  <a:cubicBezTo>
                    <a:pt x="1057" y="1459"/>
                    <a:pt x="1057" y="1455"/>
                    <a:pt x="1060" y="1455"/>
                  </a:cubicBezTo>
                  <a:lnTo>
                    <a:pt x="1080" y="1455"/>
                  </a:lnTo>
                  <a:cubicBezTo>
                    <a:pt x="1084" y="1455"/>
                    <a:pt x="1084" y="1452"/>
                    <a:pt x="1084" y="1452"/>
                  </a:cubicBezTo>
                  <a:lnTo>
                    <a:pt x="1104" y="1452"/>
                  </a:lnTo>
                  <a:cubicBezTo>
                    <a:pt x="1107" y="1452"/>
                    <a:pt x="1111" y="1449"/>
                    <a:pt x="1111" y="1449"/>
                  </a:cubicBezTo>
                  <a:lnTo>
                    <a:pt x="1132" y="1449"/>
                  </a:lnTo>
                  <a:cubicBezTo>
                    <a:pt x="1132" y="1445"/>
                    <a:pt x="1135" y="1445"/>
                    <a:pt x="1135" y="1445"/>
                  </a:cubicBezTo>
                  <a:lnTo>
                    <a:pt x="1156" y="1445"/>
                  </a:lnTo>
                  <a:cubicBezTo>
                    <a:pt x="1159" y="1441"/>
                    <a:pt x="1159" y="1441"/>
                    <a:pt x="1162" y="1441"/>
                  </a:cubicBezTo>
                  <a:lnTo>
                    <a:pt x="1176" y="1441"/>
                  </a:lnTo>
                  <a:cubicBezTo>
                    <a:pt x="1179" y="1441"/>
                    <a:pt x="1179" y="1438"/>
                    <a:pt x="1183" y="1438"/>
                  </a:cubicBezTo>
                  <a:lnTo>
                    <a:pt x="1203" y="1438"/>
                  </a:lnTo>
                  <a:cubicBezTo>
                    <a:pt x="1203" y="1435"/>
                    <a:pt x="1203" y="1435"/>
                    <a:pt x="1206" y="1435"/>
                  </a:cubicBezTo>
                  <a:lnTo>
                    <a:pt x="1223" y="1435"/>
                  </a:lnTo>
                  <a:cubicBezTo>
                    <a:pt x="1223" y="1435"/>
                    <a:pt x="1223" y="1432"/>
                    <a:pt x="1227" y="1432"/>
                  </a:cubicBezTo>
                  <a:lnTo>
                    <a:pt x="1244" y="1432"/>
                  </a:lnTo>
                  <a:cubicBezTo>
                    <a:pt x="1247" y="1428"/>
                    <a:pt x="1250" y="1428"/>
                    <a:pt x="1255" y="1428"/>
                  </a:cubicBezTo>
                  <a:lnTo>
                    <a:pt x="1264" y="1428"/>
                  </a:lnTo>
                  <a:cubicBezTo>
                    <a:pt x="1268" y="1428"/>
                    <a:pt x="1271" y="1424"/>
                    <a:pt x="1271" y="1424"/>
                  </a:cubicBezTo>
                  <a:lnTo>
                    <a:pt x="1285" y="1424"/>
                  </a:lnTo>
                  <a:cubicBezTo>
                    <a:pt x="1288" y="1424"/>
                    <a:pt x="1291" y="1421"/>
                    <a:pt x="1295" y="1421"/>
                  </a:cubicBezTo>
                  <a:lnTo>
                    <a:pt x="1305" y="1421"/>
                  </a:lnTo>
                  <a:cubicBezTo>
                    <a:pt x="1308" y="1421"/>
                    <a:pt x="1308" y="1421"/>
                    <a:pt x="1312" y="1418"/>
                  </a:cubicBezTo>
                  <a:lnTo>
                    <a:pt x="1326" y="1418"/>
                  </a:lnTo>
                  <a:cubicBezTo>
                    <a:pt x="1329" y="1418"/>
                    <a:pt x="1332" y="1414"/>
                    <a:pt x="1332" y="1414"/>
                  </a:cubicBezTo>
                  <a:lnTo>
                    <a:pt x="1346" y="1414"/>
                  </a:lnTo>
                  <a:cubicBezTo>
                    <a:pt x="1346" y="1414"/>
                    <a:pt x="1349" y="1414"/>
                    <a:pt x="1353" y="1411"/>
                  </a:cubicBezTo>
                  <a:lnTo>
                    <a:pt x="1363" y="1411"/>
                  </a:lnTo>
                  <a:cubicBezTo>
                    <a:pt x="1367" y="1411"/>
                    <a:pt x="1370" y="1411"/>
                    <a:pt x="1373" y="1408"/>
                  </a:cubicBezTo>
                  <a:lnTo>
                    <a:pt x="1384" y="1408"/>
                  </a:lnTo>
                  <a:cubicBezTo>
                    <a:pt x="1387" y="1408"/>
                    <a:pt x="1390" y="1404"/>
                    <a:pt x="1393" y="1404"/>
                  </a:cubicBezTo>
                  <a:lnTo>
                    <a:pt x="1404" y="1404"/>
                  </a:lnTo>
                  <a:cubicBezTo>
                    <a:pt x="1407" y="1404"/>
                    <a:pt x="1411" y="1400"/>
                    <a:pt x="1414" y="1400"/>
                  </a:cubicBezTo>
                  <a:lnTo>
                    <a:pt x="1425" y="1400"/>
                  </a:lnTo>
                  <a:cubicBezTo>
                    <a:pt x="1428" y="1400"/>
                    <a:pt x="1431" y="1397"/>
                    <a:pt x="1431" y="1397"/>
                  </a:cubicBezTo>
                  <a:lnTo>
                    <a:pt x="1434" y="1397"/>
                  </a:lnTo>
                  <a:cubicBezTo>
                    <a:pt x="1442" y="1397"/>
                    <a:pt x="1445" y="1397"/>
                    <a:pt x="1452" y="1394"/>
                  </a:cubicBezTo>
                  <a:lnTo>
                    <a:pt x="1462" y="1394"/>
                  </a:lnTo>
                  <a:cubicBezTo>
                    <a:pt x="1465" y="1391"/>
                    <a:pt x="1469" y="1391"/>
                    <a:pt x="1472" y="1391"/>
                  </a:cubicBezTo>
                  <a:lnTo>
                    <a:pt x="1483" y="1391"/>
                  </a:lnTo>
                  <a:cubicBezTo>
                    <a:pt x="1486" y="1387"/>
                    <a:pt x="1489" y="1387"/>
                    <a:pt x="1492" y="1387"/>
                  </a:cubicBezTo>
                  <a:cubicBezTo>
                    <a:pt x="1496" y="1387"/>
                    <a:pt x="1500" y="1387"/>
                    <a:pt x="1503" y="1383"/>
                  </a:cubicBezTo>
                  <a:cubicBezTo>
                    <a:pt x="1513" y="1383"/>
                    <a:pt x="1520" y="1380"/>
                    <a:pt x="1530" y="1380"/>
                  </a:cubicBezTo>
                  <a:cubicBezTo>
                    <a:pt x="1541" y="1377"/>
                    <a:pt x="1550" y="1377"/>
                    <a:pt x="1561" y="1373"/>
                  </a:cubicBezTo>
                  <a:cubicBezTo>
                    <a:pt x="1564" y="1373"/>
                    <a:pt x="1568" y="1373"/>
                    <a:pt x="1571" y="1370"/>
                  </a:cubicBezTo>
                  <a:cubicBezTo>
                    <a:pt x="2742" y="1132"/>
                    <a:pt x="3676" y="631"/>
                    <a:pt x="4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41"/>
            <p:cNvSpPr/>
            <p:nvPr/>
          </p:nvSpPr>
          <p:spPr>
            <a:xfrm>
              <a:off x="3189936" y="4335050"/>
              <a:ext cx="365245" cy="22486"/>
            </a:xfrm>
            <a:custGeom>
              <a:rect b="b" l="l" r="r" t="t"/>
              <a:pathLst>
                <a:path extrusionOk="0" h="263" w="4272">
                  <a:moveTo>
                    <a:pt x="1" y="1"/>
                  </a:moveTo>
                  <a:lnTo>
                    <a:pt x="1" y="263"/>
                  </a:lnTo>
                  <a:lnTo>
                    <a:pt x="4119" y="263"/>
                  </a:lnTo>
                  <a:cubicBezTo>
                    <a:pt x="4180" y="178"/>
                    <a:pt x="4231" y="89"/>
                    <a:pt x="4272" y="1"/>
                  </a:cubicBez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41"/>
            <p:cNvSpPr/>
            <p:nvPr/>
          </p:nvSpPr>
          <p:spPr>
            <a:xfrm>
              <a:off x="2813150" y="4279733"/>
              <a:ext cx="754002" cy="55402"/>
            </a:xfrm>
            <a:custGeom>
              <a:rect b="b" l="l" r="r" t="t"/>
              <a:pathLst>
                <a:path extrusionOk="0" h="648" w="8819">
                  <a:moveTo>
                    <a:pt x="1" y="0"/>
                  </a:moveTo>
                  <a:lnTo>
                    <a:pt x="1" y="648"/>
                  </a:lnTo>
                  <a:lnTo>
                    <a:pt x="8819" y="648"/>
                  </a:lnTo>
                  <a:lnTo>
                    <a:pt x="88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41"/>
            <p:cNvSpPr/>
            <p:nvPr/>
          </p:nvSpPr>
          <p:spPr>
            <a:xfrm>
              <a:off x="3189936" y="4279733"/>
              <a:ext cx="377215" cy="55402"/>
            </a:xfrm>
            <a:custGeom>
              <a:rect b="b" l="l" r="r" t="t"/>
              <a:pathLst>
                <a:path extrusionOk="0" h="648" w="4412">
                  <a:moveTo>
                    <a:pt x="1" y="0"/>
                  </a:moveTo>
                  <a:lnTo>
                    <a:pt x="1" y="648"/>
                  </a:lnTo>
                  <a:lnTo>
                    <a:pt x="4412" y="648"/>
                  </a:lnTo>
                  <a:lnTo>
                    <a:pt x="44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41"/>
            <p:cNvSpPr/>
            <p:nvPr/>
          </p:nvSpPr>
          <p:spPr>
            <a:xfrm>
              <a:off x="4333803" y="3654148"/>
              <a:ext cx="661152" cy="815219"/>
            </a:xfrm>
            <a:custGeom>
              <a:rect b="b" l="l" r="r" t="t"/>
              <a:pathLst>
                <a:path extrusionOk="0" h="9535" w="7733">
                  <a:moveTo>
                    <a:pt x="3761" y="1"/>
                  </a:moveTo>
                  <a:lnTo>
                    <a:pt x="3761" y="76"/>
                  </a:lnTo>
                  <a:lnTo>
                    <a:pt x="3689" y="106"/>
                  </a:lnTo>
                  <a:lnTo>
                    <a:pt x="3747" y="229"/>
                  </a:lnTo>
                  <a:lnTo>
                    <a:pt x="3604" y="519"/>
                  </a:lnTo>
                  <a:lnTo>
                    <a:pt x="1" y="7859"/>
                  </a:lnTo>
                  <a:lnTo>
                    <a:pt x="240" y="7859"/>
                  </a:lnTo>
                  <a:lnTo>
                    <a:pt x="3761" y="689"/>
                  </a:lnTo>
                  <a:lnTo>
                    <a:pt x="3761" y="9535"/>
                  </a:lnTo>
                  <a:lnTo>
                    <a:pt x="3975" y="9535"/>
                  </a:lnTo>
                  <a:lnTo>
                    <a:pt x="3975" y="689"/>
                  </a:lnTo>
                  <a:lnTo>
                    <a:pt x="7498" y="7859"/>
                  </a:lnTo>
                  <a:lnTo>
                    <a:pt x="7732" y="7859"/>
                  </a:lnTo>
                  <a:lnTo>
                    <a:pt x="4129" y="522"/>
                  </a:lnTo>
                  <a:lnTo>
                    <a:pt x="3986" y="229"/>
                  </a:lnTo>
                  <a:lnTo>
                    <a:pt x="4047" y="106"/>
                  </a:lnTo>
                  <a:lnTo>
                    <a:pt x="3975" y="76"/>
                  </a:lnTo>
                  <a:lnTo>
                    <a:pt x="39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41"/>
            <p:cNvSpPr/>
            <p:nvPr/>
          </p:nvSpPr>
          <p:spPr>
            <a:xfrm>
              <a:off x="4641935" y="3686808"/>
              <a:ext cx="44886" cy="15561"/>
            </a:xfrm>
            <a:custGeom>
              <a:rect b="b" l="l" r="r" t="t"/>
              <a:pathLst>
                <a:path extrusionOk="0" h="182" w="525">
                  <a:moveTo>
                    <a:pt x="69" y="1"/>
                  </a:moveTo>
                  <a:lnTo>
                    <a:pt x="0" y="137"/>
                  </a:lnTo>
                  <a:cubicBezTo>
                    <a:pt x="85" y="167"/>
                    <a:pt x="174" y="181"/>
                    <a:pt x="266" y="181"/>
                  </a:cubicBezTo>
                  <a:cubicBezTo>
                    <a:pt x="358" y="181"/>
                    <a:pt x="443" y="167"/>
                    <a:pt x="525" y="140"/>
                  </a:cubicBezTo>
                  <a:lnTo>
                    <a:pt x="457" y="1"/>
                  </a:lnTo>
                  <a:cubicBezTo>
                    <a:pt x="396" y="21"/>
                    <a:pt x="330" y="31"/>
                    <a:pt x="263" y="31"/>
                  </a:cubicBezTo>
                  <a:cubicBezTo>
                    <a:pt x="195" y="31"/>
                    <a:pt x="130" y="21"/>
                    <a:pt x="69" y="1"/>
                  </a:cubicBez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41"/>
            <p:cNvSpPr/>
            <p:nvPr/>
          </p:nvSpPr>
          <p:spPr>
            <a:xfrm>
              <a:off x="4611327" y="3583442"/>
              <a:ext cx="106102" cy="106017"/>
            </a:xfrm>
            <a:custGeom>
              <a:rect b="b" l="l" r="r" t="t"/>
              <a:pathLst>
                <a:path extrusionOk="0" h="1240" w="1241">
                  <a:moveTo>
                    <a:pt x="621" y="1"/>
                  </a:moveTo>
                  <a:cubicBezTo>
                    <a:pt x="280" y="1"/>
                    <a:pt x="1" y="276"/>
                    <a:pt x="1" y="620"/>
                  </a:cubicBezTo>
                  <a:cubicBezTo>
                    <a:pt x="1" y="961"/>
                    <a:pt x="280" y="1240"/>
                    <a:pt x="621" y="1240"/>
                  </a:cubicBezTo>
                  <a:cubicBezTo>
                    <a:pt x="965" y="1240"/>
                    <a:pt x="1240" y="961"/>
                    <a:pt x="1240" y="620"/>
                  </a:cubicBezTo>
                  <a:cubicBezTo>
                    <a:pt x="1240" y="276"/>
                    <a:pt x="965" y="1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41"/>
            <p:cNvSpPr/>
            <p:nvPr/>
          </p:nvSpPr>
          <p:spPr>
            <a:xfrm>
              <a:off x="4664336" y="3583442"/>
              <a:ext cx="53094" cy="106017"/>
            </a:xfrm>
            <a:custGeom>
              <a:rect b="b" l="l" r="r" t="t"/>
              <a:pathLst>
                <a:path extrusionOk="0" h="1240" w="621">
                  <a:moveTo>
                    <a:pt x="1" y="1"/>
                  </a:moveTo>
                  <a:lnTo>
                    <a:pt x="1" y="1240"/>
                  </a:lnTo>
                  <a:cubicBezTo>
                    <a:pt x="345" y="1240"/>
                    <a:pt x="620" y="961"/>
                    <a:pt x="620" y="620"/>
                  </a:cubicBezTo>
                  <a:lnTo>
                    <a:pt x="620" y="600"/>
                  </a:lnTo>
                  <a:cubicBezTo>
                    <a:pt x="617" y="460"/>
                    <a:pt x="566" y="334"/>
                    <a:pt x="488" y="235"/>
                  </a:cubicBezTo>
                  <a:cubicBezTo>
                    <a:pt x="375" y="92"/>
                    <a:pt x="198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41"/>
            <p:cNvSpPr/>
            <p:nvPr/>
          </p:nvSpPr>
          <p:spPr>
            <a:xfrm>
              <a:off x="4295928" y="4318805"/>
              <a:ext cx="740066" cy="168943"/>
            </a:xfrm>
            <a:custGeom>
              <a:rect b="b" l="l" r="r" t="t"/>
              <a:pathLst>
                <a:path extrusionOk="0" h="1976" w="8656">
                  <a:moveTo>
                    <a:pt x="1" y="0"/>
                  </a:moveTo>
                  <a:cubicBezTo>
                    <a:pt x="52" y="156"/>
                    <a:pt x="127" y="307"/>
                    <a:pt x="229" y="453"/>
                  </a:cubicBezTo>
                  <a:cubicBezTo>
                    <a:pt x="856" y="1338"/>
                    <a:pt x="2443" y="1969"/>
                    <a:pt x="4310" y="1975"/>
                  </a:cubicBezTo>
                  <a:lnTo>
                    <a:pt x="4330" y="1975"/>
                  </a:lnTo>
                  <a:cubicBezTo>
                    <a:pt x="6204" y="1975"/>
                    <a:pt x="7801" y="1342"/>
                    <a:pt x="8428" y="453"/>
                  </a:cubicBezTo>
                  <a:cubicBezTo>
                    <a:pt x="8530" y="307"/>
                    <a:pt x="8604" y="153"/>
                    <a:pt x="8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41"/>
            <p:cNvSpPr/>
            <p:nvPr/>
          </p:nvSpPr>
          <p:spPr>
            <a:xfrm>
              <a:off x="4302340" y="4335050"/>
              <a:ext cx="362082" cy="22486"/>
            </a:xfrm>
            <a:custGeom>
              <a:rect b="b" l="l" r="r" t="t"/>
              <a:pathLst>
                <a:path extrusionOk="0" h="263" w="4235">
                  <a:moveTo>
                    <a:pt x="1" y="1"/>
                  </a:moveTo>
                  <a:cubicBezTo>
                    <a:pt x="42" y="89"/>
                    <a:pt x="93" y="174"/>
                    <a:pt x="154" y="263"/>
                  </a:cubicBezTo>
                  <a:lnTo>
                    <a:pt x="4235" y="263"/>
                  </a:lnTo>
                  <a:lnTo>
                    <a:pt x="4235" y="1"/>
                  </a:ln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41"/>
            <p:cNvSpPr/>
            <p:nvPr/>
          </p:nvSpPr>
          <p:spPr>
            <a:xfrm>
              <a:off x="4736581" y="4335050"/>
              <a:ext cx="293000" cy="149193"/>
            </a:xfrm>
            <a:custGeom>
              <a:rect b="b" l="l" r="r" t="t"/>
              <a:pathLst>
                <a:path extrusionOk="0" h="1745" w="3427">
                  <a:moveTo>
                    <a:pt x="3427" y="1"/>
                  </a:moveTo>
                  <a:lnTo>
                    <a:pt x="3427" y="1"/>
                  </a:lnTo>
                  <a:cubicBezTo>
                    <a:pt x="3386" y="82"/>
                    <a:pt x="3340" y="163"/>
                    <a:pt x="3288" y="242"/>
                  </a:cubicBezTo>
                  <a:lnTo>
                    <a:pt x="3288" y="242"/>
                  </a:lnTo>
                  <a:cubicBezTo>
                    <a:pt x="3342" y="163"/>
                    <a:pt x="3388" y="83"/>
                    <a:pt x="3427" y="1"/>
                  </a:cubicBezTo>
                  <a:close/>
                  <a:moveTo>
                    <a:pt x="3288" y="242"/>
                  </a:moveTo>
                  <a:cubicBezTo>
                    <a:pt x="3123" y="483"/>
                    <a:pt x="2887" y="705"/>
                    <a:pt x="2594" y="901"/>
                  </a:cubicBezTo>
                  <a:lnTo>
                    <a:pt x="2594" y="901"/>
                  </a:lnTo>
                  <a:cubicBezTo>
                    <a:pt x="2879" y="710"/>
                    <a:pt x="3110" y="495"/>
                    <a:pt x="3274" y="263"/>
                  </a:cubicBezTo>
                  <a:cubicBezTo>
                    <a:pt x="3279" y="256"/>
                    <a:pt x="3283" y="249"/>
                    <a:pt x="3288" y="242"/>
                  </a:cubicBezTo>
                  <a:close/>
                  <a:moveTo>
                    <a:pt x="2594" y="901"/>
                  </a:moveTo>
                  <a:cubicBezTo>
                    <a:pt x="2070" y="1253"/>
                    <a:pt x="1361" y="1523"/>
                    <a:pt x="549" y="1666"/>
                  </a:cubicBezTo>
                  <a:cubicBezTo>
                    <a:pt x="1361" y="1523"/>
                    <a:pt x="2069" y="1254"/>
                    <a:pt x="2594" y="901"/>
                  </a:cubicBezTo>
                  <a:close/>
                  <a:moveTo>
                    <a:pt x="133" y="1727"/>
                  </a:moveTo>
                  <a:cubicBezTo>
                    <a:pt x="130" y="1727"/>
                    <a:pt x="127" y="1731"/>
                    <a:pt x="127" y="1731"/>
                  </a:cubicBezTo>
                  <a:cubicBezTo>
                    <a:pt x="130" y="1731"/>
                    <a:pt x="130" y="1727"/>
                    <a:pt x="133" y="1727"/>
                  </a:cubicBezTo>
                  <a:close/>
                  <a:moveTo>
                    <a:pt x="11" y="1741"/>
                  </a:moveTo>
                  <a:lnTo>
                    <a:pt x="11" y="1741"/>
                  </a:lnTo>
                  <a:cubicBezTo>
                    <a:pt x="7" y="1741"/>
                    <a:pt x="4" y="1744"/>
                    <a:pt x="0" y="1744"/>
                  </a:cubicBezTo>
                  <a:cubicBezTo>
                    <a:pt x="4" y="1744"/>
                    <a:pt x="7" y="1744"/>
                    <a:pt x="11" y="1741"/>
                  </a:cubicBezTo>
                  <a:close/>
                </a:path>
              </a:pathLst>
            </a:custGeom>
            <a:solidFill>
              <a:srgbClr val="F7DF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41"/>
            <p:cNvSpPr/>
            <p:nvPr/>
          </p:nvSpPr>
          <p:spPr>
            <a:xfrm>
              <a:off x="4664336" y="4357450"/>
              <a:ext cx="352164" cy="130298"/>
            </a:xfrm>
            <a:custGeom>
              <a:rect b="b" l="l" r="r" t="t"/>
              <a:pathLst>
                <a:path extrusionOk="0" h="1524" w="4119">
                  <a:moveTo>
                    <a:pt x="1" y="1"/>
                  </a:moveTo>
                  <a:lnTo>
                    <a:pt x="1" y="1523"/>
                  </a:lnTo>
                  <a:lnTo>
                    <a:pt x="175" y="1523"/>
                  </a:lnTo>
                  <a:cubicBezTo>
                    <a:pt x="178" y="1523"/>
                    <a:pt x="181" y="1520"/>
                    <a:pt x="184" y="1520"/>
                  </a:cubicBezTo>
                  <a:lnTo>
                    <a:pt x="304" y="1520"/>
                  </a:lnTo>
                  <a:cubicBezTo>
                    <a:pt x="307" y="1517"/>
                    <a:pt x="310" y="1517"/>
                    <a:pt x="314" y="1517"/>
                  </a:cubicBezTo>
                  <a:lnTo>
                    <a:pt x="392" y="1517"/>
                  </a:lnTo>
                  <a:cubicBezTo>
                    <a:pt x="395" y="1513"/>
                    <a:pt x="395" y="1513"/>
                    <a:pt x="399" y="1513"/>
                  </a:cubicBezTo>
                  <a:lnTo>
                    <a:pt x="453" y="1513"/>
                  </a:lnTo>
                  <a:cubicBezTo>
                    <a:pt x="457" y="1513"/>
                    <a:pt x="461" y="1510"/>
                    <a:pt x="464" y="1510"/>
                  </a:cubicBezTo>
                  <a:lnTo>
                    <a:pt x="518" y="1510"/>
                  </a:lnTo>
                  <a:cubicBezTo>
                    <a:pt x="522" y="1506"/>
                    <a:pt x="525" y="1506"/>
                    <a:pt x="529" y="1506"/>
                  </a:cubicBezTo>
                  <a:lnTo>
                    <a:pt x="573" y="1506"/>
                  </a:lnTo>
                  <a:cubicBezTo>
                    <a:pt x="576" y="1503"/>
                    <a:pt x="579" y="1503"/>
                    <a:pt x="583" y="1503"/>
                  </a:cubicBezTo>
                  <a:lnTo>
                    <a:pt x="614" y="1503"/>
                  </a:lnTo>
                  <a:cubicBezTo>
                    <a:pt x="617" y="1503"/>
                    <a:pt x="620" y="1499"/>
                    <a:pt x="624" y="1499"/>
                  </a:cubicBezTo>
                  <a:lnTo>
                    <a:pt x="658" y="1499"/>
                  </a:lnTo>
                  <a:cubicBezTo>
                    <a:pt x="661" y="1499"/>
                    <a:pt x="665" y="1499"/>
                    <a:pt x="668" y="1496"/>
                  </a:cubicBezTo>
                  <a:lnTo>
                    <a:pt x="699" y="1496"/>
                  </a:lnTo>
                  <a:cubicBezTo>
                    <a:pt x="702" y="1496"/>
                    <a:pt x="706" y="1496"/>
                    <a:pt x="709" y="1493"/>
                  </a:cubicBezTo>
                  <a:lnTo>
                    <a:pt x="743" y="1493"/>
                  </a:lnTo>
                  <a:cubicBezTo>
                    <a:pt x="747" y="1490"/>
                    <a:pt x="753" y="1490"/>
                    <a:pt x="760" y="1490"/>
                  </a:cubicBezTo>
                  <a:lnTo>
                    <a:pt x="780" y="1490"/>
                  </a:lnTo>
                  <a:cubicBezTo>
                    <a:pt x="784" y="1490"/>
                    <a:pt x="784" y="1490"/>
                    <a:pt x="784" y="1485"/>
                  </a:cubicBezTo>
                  <a:lnTo>
                    <a:pt x="815" y="1485"/>
                  </a:lnTo>
                  <a:cubicBezTo>
                    <a:pt x="818" y="1485"/>
                    <a:pt x="821" y="1482"/>
                    <a:pt x="825" y="1482"/>
                  </a:cubicBezTo>
                  <a:lnTo>
                    <a:pt x="845" y="1482"/>
                  </a:lnTo>
                  <a:cubicBezTo>
                    <a:pt x="849" y="1482"/>
                    <a:pt x="852" y="1479"/>
                    <a:pt x="856" y="1479"/>
                  </a:cubicBezTo>
                  <a:lnTo>
                    <a:pt x="876" y="1479"/>
                  </a:lnTo>
                  <a:cubicBezTo>
                    <a:pt x="879" y="1479"/>
                    <a:pt x="883" y="1479"/>
                    <a:pt x="886" y="1476"/>
                  </a:cubicBezTo>
                  <a:lnTo>
                    <a:pt x="906" y="1476"/>
                  </a:lnTo>
                  <a:cubicBezTo>
                    <a:pt x="910" y="1476"/>
                    <a:pt x="914" y="1476"/>
                    <a:pt x="917" y="1472"/>
                  </a:cubicBezTo>
                  <a:lnTo>
                    <a:pt x="937" y="1472"/>
                  </a:lnTo>
                  <a:cubicBezTo>
                    <a:pt x="941" y="1472"/>
                    <a:pt x="944" y="1472"/>
                    <a:pt x="947" y="1469"/>
                  </a:cubicBezTo>
                  <a:lnTo>
                    <a:pt x="972" y="1469"/>
                  </a:lnTo>
                  <a:cubicBezTo>
                    <a:pt x="975" y="1469"/>
                    <a:pt x="975" y="1465"/>
                    <a:pt x="978" y="1465"/>
                  </a:cubicBezTo>
                  <a:lnTo>
                    <a:pt x="1002" y="1465"/>
                  </a:lnTo>
                  <a:cubicBezTo>
                    <a:pt x="1005" y="1462"/>
                    <a:pt x="1005" y="1462"/>
                    <a:pt x="1008" y="1462"/>
                  </a:cubicBezTo>
                  <a:lnTo>
                    <a:pt x="1022" y="1462"/>
                  </a:lnTo>
                  <a:cubicBezTo>
                    <a:pt x="1022" y="1462"/>
                    <a:pt x="1026" y="1462"/>
                    <a:pt x="1029" y="1459"/>
                  </a:cubicBezTo>
                  <a:lnTo>
                    <a:pt x="1053" y="1459"/>
                  </a:lnTo>
                  <a:cubicBezTo>
                    <a:pt x="1053" y="1459"/>
                    <a:pt x="1057" y="1455"/>
                    <a:pt x="1060" y="1455"/>
                  </a:cubicBezTo>
                  <a:lnTo>
                    <a:pt x="1080" y="1455"/>
                  </a:lnTo>
                  <a:cubicBezTo>
                    <a:pt x="1080" y="1452"/>
                    <a:pt x="1084" y="1452"/>
                    <a:pt x="1084" y="1452"/>
                  </a:cubicBezTo>
                  <a:lnTo>
                    <a:pt x="1104" y="1452"/>
                  </a:lnTo>
                  <a:cubicBezTo>
                    <a:pt x="1107" y="1452"/>
                    <a:pt x="1107" y="1449"/>
                    <a:pt x="1111" y="1449"/>
                  </a:cubicBezTo>
                  <a:lnTo>
                    <a:pt x="1131" y="1449"/>
                  </a:lnTo>
                  <a:cubicBezTo>
                    <a:pt x="1131" y="1445"/>
                    <a:pt x="1131" y="1445"/>
                    <a:pt x="1135" y="1445"/>
                  </a:cubicBezTo>
                  <a:lnTo>
                    <a:pt x="1156" y="1445"/>
                  </a:lnTo>
                  <a:cubicBezTo>
                    <a:pt x="1156" y="1441"/>
                    <a:pt x="1159" y="1441"/>
                    <a:pt x="1162" y="1441"/>
                  </a:cubicBezTo>
                  <a:lnTo>
                    <a:pt x="1176" y="1441"/>
                  </a:lnTo>
                  <a:cubicBezTo>
                    <a:pt x="1176" y="1441"/>
                    <a:pt x="1179" y="1438"/>
                    <a:pt x="1183" y="1438"/>
                  </a:cubicBezTo>
                  <a:lnTo>
                    <a:pt x="1192" y="1438"/>
                  </a:lnTo>
                  <a:cubicBezTo>
                    <a:pt x="1197" y="1438"/>
                    <a:pt x="1200" y="1438"/>
                    <a:pt x="1203" y="1435"/>
                  </a:cubicBezTo>
                  <a:lnTo>
                    <a:pt x="1223" y="1435"/>
                  </a:lnTo>
                  <a:lnTo>
                    <a:pt x="1223" y="1432"/>
                  </a:lnTo>
                  <a:lnTo>
                    <a:pt x="1244" y="1432"/>
                  </a:lnTo>
                  <a:cubicBezTo>
                    <a:pt x="1247" y="1428"/>
                    <a:pt x="1250" y="1428"/>
                    <a:pt x="1254" y="1428"/>
                  </a:cubicBezTo>
                  <a:cubicBezTo>
                    <a:pt x="1261" y="1428"/>
                    <a:pt x="1268" y="1428"/>
                    <a:pt x="1271" y="1424"/>
                  </a:cubicBezTo>
                  <a:lnTo>
                    <a:pt x="1285" y="1424"/>
                  </a:lnTo>
                  <a:cubicBezTo>
                    <a:pt x="1288" y="1424"/>
                    <a:pt x="1291" y="1421"/>
                    <a:pt x="1291" y="1421"/>
                  </a:cubicBezTo>
                  <a:lnTo>
                    <a:pt x="1295" y="1421"/>
                  </a:lnTo>
                  <a:cubicBezTo>
                    <a:pt x="1302" y="1421"/>
                    <a:pt x="1305" y="1421"/>
                    <a:pt x="1312" y="1418"/>
                  </a:cubicBezTo>
                  <a:lnTo>
                    <a:pt x="1322" y="1418"/>
                  </a:lnTo>
                  <a:cubicBezTo>
                    <a:pt x="1329" y="1414"/>
                    <a:pt x="1335" y="1414"/>
                    <a:pt x="1343" y="1414"/>
                  </a:cubicBezTo>
                  <a:cubicBezTo>
                    <a:pt x="1346" y="1414"/>
                    <a:pt x="1349" y="1414"/>
                    <a:pt x="1353" y="1411"/>
                  </a:cubicBezTo>
                  <a:cubicBezTo>
                    <a:pt x="1363" y="1411"/>
                    <a:pt x="1373" y="1408"/>
                    <a:pt x="1384" y="1408"/>
                  </a:cubicBezTo>
                  <a:cubicBezTo>
                    <a:pt x="1387" y="1408"/>
                    <a:pt x="1390" y="1404"/>
                    <a:pt x="1394" y="1404"/>
                  </a:cubicBezTo>
                  <a:cubicBezTo>
                    <a:pt x="2647" y="1183"/>
                    <a:pt x="3652" y="661"/>
                    <a:pt x="4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41"/>
            <p:cNvSpPr/>
            <p:nvPr/>
          </p:nvSpPr>
          <p:spPr>
            <a:xfrm>
              <a:off x="4664336" y="4335050"/>
              <a:ext cx="365245" cy="22486"/>
            </a:xfrm>
            <a:custGeom>
              <a:rect b="b" l="l" r="r" t="t"/>
              <a:pathLst>
                <a:path extrusionOk="0" h="263" w="4272">
                  <a:moveTo>
                    <a:pt x="1" y="1"/>
                  </a:moveTo>
                  <a:lnTo>
                    <a:pt x="1" y="263"/>
                  </a:lnTo>
                  <a:lnTo>
                    <a:pt x="4119" y="263"/>
                  </a:lnTo>
                  <a:cubicBezTo>
                    <a:pt x="4176" y="178"/>
                    <a:pt x="4228" y="89"/>
                    <a:pt x="4272" y="1"/>
                  </a:cubicBez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41"/>
            <p:cNvSpPr/>
            <p:nvPr/>
          </p:nvSpPr>
          <p:spPr>
            <a:xfrm>
              <a:off x="4287207" y="4279733"/>
              <a:ext cx="754344" cy="55402"/>
            </a:xfrm>
            <a:custGeom>
              <a:rect b="b" l="l" r="r" t="t"/>
              <a:pathLst>
                <a:path extrusionOk="0" h="648" w="8823">
                  <a:moveTo>
                    <a:pt x="1" y="0"/>
                  </a:moveTo>
                  <a:lnTo>
                    <a:pt x="1" y="648"/>
                  </a:lnTo>
                  <a:lnTo>
                    <a:pt x="8823" y="648"/>
                  </a:lnTo>
                  <a:lnTo>
                    <a:pt x="88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41"/>
            <p:cNvSpPr/>
            <p:nvPr/>
          </p:nvSpPr>
          <p:spPr>
            <a:xfrm>
              <a:off x="4664336" y="4279733"/>
              <a:ext cx="377215" cy="55402"/>
            </a:xfrm>
            <a:custGeom>
              <a:rect b="b" l="l" r="r" t="t"/>
              <a:pathLst>
                <a:path extrusionOk="0" h="648" w="4412">
                  <a:moveTo>
                    <a:pt x="1" y="0"/>
                  </a:moveTo>
                  <a:lnTo>
                    <a:pt x="1" y="648"/>
                  </a:lnTo>
                  <a:lnTo>
                    <a:pt x="4412" y="648"/>
                  </a:lnTo>
                  <a:lnTo>
                    <a:pt x="44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41"/>
            <p:cNvSpPr/>
            <p:nvPr/>
          </p:nvSpPr>
          <p:spPr>
            <a:xfrm>
              <a:off x="3894091" y="3460497"/>
              <a:ext cx="68227" cy="739211"/>
            </a:xfrm>
            <a:custGeom>
              <a:rect b="b" l="l" r="r" t="t"/>
              <a:pathLst>
                <a:path extrusionOk="0" h="8646" w="798">
                  <a:moveTo>
                    <a:pt x="0" y="1"/>
                  </a:moveTo>
                  <a:lnTo>
                    <a:pt x="0" y="8645"/>
                  </a:lnTo>
                  <a:lnTo>
                    <a:pt x="797" y="8645"/>
                  </a:lnTo>
                  <a:lnTo>
                    <a:pt x="7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41"/>
            <p:cNvSpPr/>
            <p:nvPr/>
          </p:nvSpPr>
          <p:spPr>
            <a:xfrm>
              <a:off x="3929915" y="3512650"/>
              <a:ext cx="32404" cy="627979"/>
            </a:xfrm>
            <a:custGeom>
              <a:rect b="b" l="l" r="r" t="t"/>
              <a:pathLst>
                <a:path extrusionOk="0" h="7345" w="379">
                  <a:moveTo>
                    <a:pt x="378" y="1"/>
                  </a:moveTo>
                  <a:cubicBezTo>
                    <a:pt x="266" y="52"/>
                    <a:pt x="136" y="79"/>
                    <a:pt x="1" y="82"/>
                  </a:cubicBezTo>
                  <a:lnTo>
                    <a:pt x="1" y="7345"/>
                  </a:lnTo>
                  <a:lnTo>
                    <a:pt x="378" y="7345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41"/>
            <p:cNvSpPr/>
            <p:nvPr/>
          </p:nvSpPr>
          <p:spPr>
            <a:xfrm>
              <a:off x="3894091" y="3495807"/>
              <a:ext cx="35909" cy="23939"/>
            </a:xfrm>
            <a:custGeom>
              <a:rect b="b" l="l" r="r" t="t"/>
              <a:pathLst>
                <a:path extrusionOk="0" h="280" w="420">
                  <a:moveTo>
                    <a:pt x="0" y="1"/>
                  </a:moveTo>
                  <a:lnTo>
                    <a:pt x="0" y="198"/>
                  </a:lnTo>
                  <a:cubicBezTo>
                    <a:pt x="123" y="249"/>
                    <a:pt x="260" y="279"/>
                    <a:pt x="399" y="279"/>
                  </a:cubicBezTo>
                  <a:lnTo>
                    <a:pt x="420" y="279"/>
                  </a:lnTo>
                  <a:lnTo>
                    <a:pt x="420" y="89"/>
                  </a:lnTo>
                  <a:lnTo>
                    <a:pt x="399" y="89"/>
                  </a:lnTo>
                  <a:cubicBezTo>
                    <a:pt x="256" y="89"/>
                    <a:pt x="123" y="58"/>
                    <a:pt x="0" y="1"/>
                  </a:cubicBez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41"/>
            <p:cNvSpPr/>
            <p:nvPr/>
          </p:nvSpPr>
          <p:spPr>
            <a:xfrm>
              <a:off x="3929915" y="3495807"/>
              <a:ext cx="32404" cy="23939"/>
            </a:xfrm>
            <a:custGeom>
              <a:rect b="b" l="l" r="r" t="t"/>
              <a:pathLst>
                <a:path extrusionOk="0" h="280" w="379">
                  <a:moveTo>
                    <a:pt x="378" y="1"/>
                  </a:moveTo>
                  <a:cubicBezTo>
                    <a:pt x="266" y="54"/>
                    <a:pt x="136" y="86"/>
                    <a:pt x="1" y="89"/>
                  </a:cubicBezTo>
                  <a:lnTo>
                    <a:pt x="1" y="279"/>
                  </a:lnTo>
                  <a:cubicBezTo>
                    <a:pt x="136" y="276"/>
                    <a:pt x="266" y="249"/>
                    <a:pt x="378" y="198"/>
                  </a:cubicBezTo>
                  <a:lnTo>
                    <a:pt x="378" y="1"/>
                  </a:ln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41"/>
            <p:cNvSpPr/>
            <p:nvPr/>
          </p:nvSpPr>
          <p:spPr>
            <a:xfrm>
              <a:off x="3881609" y="3277960"/>
              <a:ext cx="93192" cy="92936"/>
            </a:xfrm>
            <a:custGeom>
              <a:rect b="b" l="l" r="r" t="t"/>
              <a:pathLst>
                <a:path extrusionOk="0" h="1087" w="1090">
                  <a:moveTo>
                    <a:pt x="545" y="0"/>
                  </a:moveTo>
                  <a:cubicBezTo>
                    <a:pt x="245" y="0"/>
                    <a:pt x="0" y="242"/>
                    <a:pt x="0" y="542"/>
                  </a:cubicBezTo>
                  <a:cubicBezTo>
                    <a:pt x="0" y="603"/>
                    <a:pt x="11" y="661"/>
                    <a:pt x="27" y="713"/>
                  </a:cubicBezTo>
                  <a:cubicBezTo>
                    <a:pt x="99" y="930"/>
                    <a:pt x="307" y="1087"/>
                    <a:pt x="545" y="1087"/>
                  </a:cubicBezTo>
                  <a:cubicBezTo>
                    <a:pt x="787" y="1087"/>
                    <a:pt x="992" y="930"/>
                    <a:pt x="1063" y="713"/>
                  </a:cubicBezTo>
                  <a:cubicBezTo>
                    <a:pt x="1080" y="661"/>
                    <a:pt x="1090" y="600"/>
                    <a:pt x="1090" y="542"/>
                  </a:cubicBezTo>
                  <a:cubicBezTo>
                    <a:pt x="1090" y="242"/>
                    <a:pt x="845" y="0"/>
                    <a:pt x="5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41"/>
            <p:cNvSpPr/>
            <p:nvPr/>
          </p:nvSpPr>
          <p:spPr>
            <a:xfrm>
              <a:off x="3928205" y="3277960"/>
              <a:ext cx="46596" cy="60960"/>
            </a:xfrm>
            <a:custGeom>
              <a:rect b="b" l="l" r="r" t="t"/>
              <a:pathLst>
                <a:path extrusionOk="0" h="713" w="545">
                  <a:moveTo>
                    <a:pt x="0" y="0"/>
                  </a:moveTo>
                  <a:lnTo>
                    <a:pt x="0" y="590"/>
                  </a:lnTo>
                  <a:cubicBezTo>
                    <a:pt x="188" y="590"/>
                    <a:pt x="361" y="634"/>
                    <a:pt x="518" y="713"/>
                  </a:cubicBezTo>
                  <a:cubicBezTo>
                    <a:pt x="535" y="661"/>
                    <a:pt x="545" y="600"/>
                    <a:pt x="545" y="542"/>
                  </a:cubicBezTo>
                  <a:cubicBezTo>
                    <a:pt x="545" y="242"/>
                    <a:pt x="30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41"/>
            <p:cNvSpPr/>
            <p:nvPr/>
          </p:nvSpPr>
          <p:spPr>
            <a:xfrm>
              <a:off x="3883917" y="3328318"/>
              <a:ext cx="44373" cy="22828"/>
            </a:xfrm>
            <a:custGeom>
              <a:rect b="b" l="l" r="r" t="t"/>
              <a:pathLst>
                <a:path extrusionOk="0" h="267" w="519">
                  <a:moveTo>
                    <a:pt x="518" y="1"/>
                  </a:moveTo>
                  <a:cubicBezTo>
                    <a:pt x="334" y="1"/>
                    <a:pt x="157" y="45"/>
                    <a:pt x="0" y="124"/>
                  </a:cubicBezTo>
                  <a:cubicBezTo>
                    <a:pt x="17" y="174"/>
                    <a:pt x="41" y="222"/>
                    <a:pt x="72" y="267"/>
                  </a:cubicBezTo>
                  <a:cubicBezTo>
                    <a:pt x="204" y="195"/>
                    <a:pt x="358" y="154"/>
                    <a:pt x="518" y="154"/>
                  </a:cubicBezTo>
                  <a:lnTo>
                    <a:pt x="518" y="1"/>
                  </a:ln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41"/>
            <p:cNvSpPr/>
            <p:nvPr/>
          </p:nvSpPr>
          <p:spPr>
            <a:xfrm>
              <a:off x="3928205" y="3328318"/>
              <a:ext cx="44288" cy="22571"/>
            </a:xfrm>
            <a:custGeom>
              <a:rect b="b" l="l" r="r" t="t"/>
              <a:pathLst>
                <a:path extrusionOk="0" h="264" w="518">
                  <a:moveTo>
                    <a:pt x="0" y="1"/>
                  </a:moveTo>
                  <a:lnTo>
                    <a:pt x="0" y="154"/>
                  </a:lnTo>
                  <a:cubicBezTo>
                    <a:pt x="164" y="154"/>
                    <a:pt x="313" y="195"/>
                    <a:pt x="447" y="263"/>
                  </a:cubicBezTo>
                  <a:cubicBezTo>
                    <a:pt x="477" y="222"/>
                    <a:pt x="501" y="174"/>
                    <a:pt x="518" y="124"/>
                  </a:cubicBezTo>
                  <a:cubicBezTo>
                    <a:pt x="361" y="45"/>
                    <a:pt x="188" y="1"/>
                    <a:pt x="0" y="1"/>
                  </a:cubicBez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41"/>
            <p:cNvSpPr/>
            <p:nvPr/>
          </p:nvSpPr>
          <p:spPr>
            <a:xfrm>
              <a:off x="3847153" y="3341399"/>
              <a:ext cx="162018" cy="162018"/>
            </a:xfrm>
            <a:custGeom>
              <a:rect b="b" l="l" r="r" t="t"/>
              <a:pathLst>
                <a:path extrusionOk="0" h="1895" w="1895">
                  <a:moveTo>
                    <a:pt x="948" y="1"/>
                  </a:moveTo>
                  <a:cubicBezTo>
                    <a:pt x="424" y="1"/>
                    <a:pt x="1" y="423"/>
                    <a:pt x="1" y="948"/>
                  </a:cubicBezTo>
                  <a:cubicBezTo>
                    <a:pt x="1" y="1472"/>
                    <a:pt x="424" y="1895"/>
                    <a:pt x="948" y="1895"/>
                  </a:cubicBezTo>
                  <a:cubicBezTo>
                    <a:pt x="1472" y="1895"/>
                    <a:pt x="1895" y="1472"/>
                    <a:pt x="1895" y="948"/>
                  </a:cubicBezTo>
                  <a:cubicBezTo>
                    <a:pt x="1895" y="423"/>
                    <a:pt x="1472" y="1"/>
                    <a:pt x="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41"/>
            <p:cNvSpPr/>
            <p:nvPr/>
          </p:nvSpPr>
          <p:spPr>
            <a:xfrm>
              <a:off x="3928205" y="3341399"/>
              <a:ext cx="80966" cy="162018"/>
            </a:xfrm>
            <a:custGeom>
              <a:rect b="b" l="l" r="r" t="t"/>
              <a:pathLst>
                <a:path extrusionOk="0" h="1895" w="947">
                  <a:moveTo>
                    <a:pt x="0" y="1"/>
                  </a:moveTo>
                  <a:lnTo>
                    <a:pt x="0" y="1895"/>
                  </a:lnTo>
                  <a:cubicBezTo>
                    <a:pt x="524" y="1895"/>
                    <a:pt x="947" y="1472"/>
                    <a:pt x="947" y="948"/>
                  </a:cubicBezTo>
                  <a:cubicBezTo>
                    <a:pt x="947" y="587"/>
                    <a:pt x="746" y="270"/>
                    <a:pt x="447" y="110"/>
                  </a:cubicBezTo>
                  <a:cubicBezTo>
                    <a:pt x="313" y="42"/>
                    <a:pt x="164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41"/>
            <p:cNvSpPr/>
            <p:nvPr/>
          </p:nvSpPr>
          <p:spPr>
            <a:xfrm>
              <a:off x="3898452" y="3392697"/>
              <a:ext cx="59506" cy="59506"/>
            </a:xfrm>
            <a:custGeom>
              <a:rect b="b" l="l" r="r" t="t"/>
              <a:pathLst>
                <a:path extrusionOk="0" h="696" w="696">
                  <a:moveTo>
                    <a:pt x="348" y="1"/>
                  </a:moveTo>
                  <a:cubicBezTo>
                    <a:pt x="157" y="1"/>
                    <a:pt x="1" y="157"/>
                    <a:pt x="1" y="348"/>
                  </a:cubicBezTo>
                  <a:cubicBezTo>
                    <a:pt x="1" y="539"/>
                    <a:pt x="157" y="696"/>
                    <a:pt x="348" y="696"/>
                  </a:cubicBezTo>
                  <a:cubicBezTo>
                    <a:pt x="539" y="696"/>
                    <a:pt x="696" y="539"/>
                    <a:pt x="696" y="348"/>
                  </a:cubicBezTo>
                  <a:cubicBezTo>
                    <a:pt x="696" y="157"/>
                    <a:pt x="539" y="1"/>
                    <a:pt x="348" y="1"/>
                  </a:cubicBezTo>
                  <a:close/>
                </a:path>
              </a:pathLst>
            </a:custGeom>
            <a:solidFill>
              <a:srgbClr val="F9D4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41"/>
            <p:cNvSpPr/>
            <p:nvPr/>
          </p:nvSpPr>
          <p:spPr>
            <a:xfrm>
              <a:off x="3894091" y="4140543"/>
              <a:ext cx="35909" cy="14107"/>
            </a:xfrm>
            <a:custGeom>
              <a:rect b="b" l="l" r="r" t="t"/>
              <a:pathLst>
                <a:path extrusionOk="0" h="165" w="420">
                  <a:moveTo>
                    <a:pt x="0" y="1"/>
                  </a:moveTo>
                  <a:lnTo>
                    <a:pt x="0" y="164"/>
                  </a:lnTo>
                  <a:lnTo>
                    <a:pt x="420" y="164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41"/>
            <p:cNvSpPr/>
            <p:nvPr/>
          </p:nvSpPr>
          <p:spPr>
            <a:xfrm>
              <a:off x="3929915" y="4140543"/>
              <a:ext cx="32404" cy="14107"/>
            </a:xfrm>
            <a:custGeom>
              <a:rect b="b" l="l" r="r" t="t"/>
              <a:pathLst>
                <a:path extrusionOk="0" h="165" w="379">
                  <a:moveTo>
                    <a:pt x="1" y="1"/>
                  </a:moveTo>
                  <a:lnTo>
                    <a:pt x="1" y="164"/>
                  </a:lnTo>
                  <a:lnTo>
                    <a:pt x="378" y="164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41"/>
            <p:cNvSpPr/>
            <p:nvPr/>
          </p:nvSpPr>
          <p:spPr>
            <a:xfrm>
              <a:off x="3855361" y="4154565"/>
              <a:ext cx="146030" cy="614214"/>
            </a:xfrm>
            <a:custGeom>
              <a:rect b="b" l="l" r="r" t="t"/>
              <a:pathLst>
                <a:path extrusionOk="0" h="7184" w="1708">
                  <a:moveTo>
                    <a:pt x="444" y="0"/>
                  </a:moveTo>
                  <a:cubicBezTo>
                    <a:pt x="161" y="173"/>
                    <a:pt x="1" y="491"/>
                    <a:pt x="1" y="824"/>
                  </a:cubicBezTo>
                  <a:lnTo>
                    <a:pt x="1" y="7183"/>
                  </a:lnTo>
                  <a:lnTo>
                    <a:pt x="1707" y="7183"/>
                  </a:lnTo>
                  <a:lnTo>
                    <a:pt x="1707" y="936"/>
                  </a:lnTo>
                  <a:cubicBezTo>
                    <a:pt x="1707" y="531"/>
                    <a:pt x="1519" y="180"/>
                    <a:pt x="12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41"/>
            <p:cNvSpPr/>
            <p:nvPr/>
          </p:nvSpPr>
          <p:spPr>
            <a:xfrm>
              <a:off x="3928205" y="4154565"/>
              <a:ext cx="73186" cy="574543"/>
            </a:xfrm>
            <a:custGeom>
              <a:rect b="b" l="l" r="r" t="t"/>
              <a:pathLst>
                <a:path extrusionOk="0" h="6720" w="856">
                  <a:moveTo>
                    <a:pt x="0" y="0"/>
                  </a:moveTo>
                  <a:lnTo>
                    <a:pt x="0" y="6611"/>
                  </a:lnTo>
                  <a:cubicBezTo>
                    <a:pt x="304" y="6611"/>
                    <a:pt x="593" y="6648"/>
                    <a:pt x="855" y="6720"/>
                  </a:cubicBezTo>
                  <a:lnTo>
                    <a:pt x="855" y="936"/>
                  </a:lnTo>
                  <a:cubicBezTo>
                    <a:pt x="855" y="531"/>
                    <a:pt x="667" y="180"/>
                    <a:pt x="3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41"/>
            <p:cNvSpPr/>
            <p:nvPr/>
          </p:nvSpPr>
          <p:spPr>
            <a:xfrm>
              <a:off x="3855361" y="4719702"/>
              <a:ext cx="72929" cy="26846"/>
            </a:xfrm>
            <a:custGeom>
              <a:rect b="b" l="l" r="r" t="t"/>
              <a:pathLst>
                <a:path extrusionOk="0" h="314" w="853">
                  <a:moveTo>
                    <a:pt x="842" y="1"/>
                  </a:moveTo>
                  <a:cubicBezTo>
                    <a:pt x="546" y="1"/>
                    <a:pt x="260" y="42"/>
                    <a:pt x="1" y="110"/>
                  </a:cubicBezTo>
                  <a:lnTo>
                    <a:pt x="1" y="314"/>
                  </a:lnTo>
                  <a:cubicBezTo>
                    <a:pt x="260" y="260"/>
                    <a:pt x="543" y="226"/>
                    <a:pt x="842" y="226"/>
                  </a:cubicBezTo>
                  <a:lnTo>
                    <a:pt x="852" y="226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41"/>
            <p:cNvSpPr/>
            <p:nvPr/>
          </p:nvSpPr>
          <p:spPr>
            <a:xfrm>
              <a:off x="3928205" y="4719702"/>
              <a:ext cx="73186" cy="26846"/>
            </a:xfrm>
            <a:custGeom>
              <a:rect b="b" l="l" r="r" t="t"/>
              <a:pathLst>
                <a:path extrusionOk="0" h="314" w="856">
                  <a:moveTo>
                    <a:pt x="0" y="1"/>
                  </a:moveTo>
                  <a:lnTo>
                    <a:pt x="0" y="226"/>
                  </a:lnTo>
                  <a:lnTo>
                    <a:pt x="126" y="226"/>
                  </a:lnTo>
                  <a:lnTo>
                    <a:pt x="129" y="229"/>
                  </a:lnTo>
                  <a:lnTo>
                    <a:pt x="211" y="229"/>
                  </a:lnTo>
                  <a:lnTo>
                    <a:pt x="214" y="232"/>
                  </a:lnTo>
                  <a:lnTo>
                    <a:pt x="273" y="232"/>
                  </a:lnTo>
                  <a:lnTo>
                    <a:pt x="273" y="236"/>
                  </a:lnTo>
                  <a:lnTo>
                    <a:pt x="310" y="236"/>
                  </a:lnTo>
                  <a:cubicBezTo>
                    <a:pt x="317" y="236"/>
                    <a:pt x="320" y="236"/>
                    <a:pt x="324" y="240"/>
                  </a:cubicBezTo>
                  <a:lnTo>
                    <a:pt x="348" y="240"/>
                  </a:lnTo>
                  <a:cubicBezTo>
                    <a:pt x="354" y="240"/>
                    <a:pt x="361" y="240"/>
                    <a:pt x="368" y="243"/>
                  </a:cubicBezTo>
                  <a:lnTo>
                    <a:pt x="389" y="243"/>
                  </a:lnTo>
                  <a:cubicBezTo>
                    <a:pt x="392" y="243"/>
                    <a:pt x="398" y="243"/>
                    <a:pt x="406" y="246"/>
                  </a:cubicBezTo>
                  <a:lnTo>
                    <a:pt x="426" y="246"/>
                  </a:lnTo>
                  <a:cubicBezTo>
                    <a:pt x="433" y="246"/>
                    <a:pt x="439" y="249"/>
                    <a:pt x="450" y="249"/>
                  </a:cubicBezTo>
                  <a:lnTo>
                    <a:pt x="460" y="249"/>
                  </a:lnTo>
                  <a:cubicBezTo>
                    <a:pt x="470" y="253"/>
                    <a:pt x="477" y="253"/>
                    <a:pt x="488" y="253"/>
                  </a:cubicBezTo>
                  <a:lnTo>
                    <a:pt x="494" y="253"/>
                  </a:lnTo>
                  <a:lnTo>
                    <a:pt x="497" y="257"/>
                  </a:lnTo>
                  <a:cubicBezTo>
                    <a:pt x="508" y="257"/>
                    <a:pt x="518" y="257"/>
                    <a:pt x="528" y="260"/>
                  </a:cubicBezTo>
                  <a:lnTo>
                    <a:pt x="535" y="260"/>
                  </a:lnTo>
                  <a:cubicBezTo>
                    <a:pt x="545" y="260"/>
                    <a:pt x="552" y="263"/>
                    <a:pt x="559" y="263"/>
                  </a:cubicBezTo>
                  <a:lnTo>
                    <a:pt x="573" y="263"/>
                  </a:lnTo>
                  <a:cubicBezTo>
                    <a:pt x="582" y="267"/>
                    <a:pt x="593" y="267"/>
                    <a:pt x="603" y="270"/>
                  </a:cubicBezTo>
                  <a:lnTo>
                    <a:pt x="613" y="270"/>
                  </a:lnTo>
                  <a:cubicBezTo>
                    <a:pt x="623" y="273"/>
                    <a:pt x="634" y="273"/>
                    <a:pt x="644" y="277"/>
                  </a:cubicBezTo>
                  <a:cubicBezTo>
                    <a:pt x="658" y="277"/>
                    <a:pt x="667" y="280"/>
                    <a:pt x="681" y="280"/>
                  </a:cubicBezTo>
                  <a:cubicBezTo>
                    <a:pt x="692" y="284"/>
                    <a:pt x="698" y="284"/>
                    <a:pt x="708" y="287"/>
                  </a:cubicBezTo>
                  <a:lnTo>
                    <a:pt x="716" y="287"/>
                  </a:lnTo>
                  <a:cubicBezTo>
                    <a:pt x="729" y="290"/>
                    <a:pt x="739" y="290"/>
                    <a:pt x="749" y="294"/>
                  </a:cubicBezTo>
                  <a:lnTo>
                    <a:pt x="756" y="294"/>
                  </a:lnTo>
                  <a:cubicBezTo>
                    <a:pt x="766" y="298"/>
                    <a:pt x="774" y="298"/>
                    <a:pt x="780" y="301"/>
                  </a:cubicBezTo>
                  <a:lnTo>
                    <a:pt x="794" y="301"/>
                  </a:lnTo>
                  <a:cubicBezTo>
                    <a:pt x="794" y="304"/>
                    <a:pt x="797" y="304"/>
                    <a:pt x="797" y="304"/>
                  </a:cubicBezTo>
                  <a:cubicBezTo>
                    <a:pt x="801" y="304"/>
                    <a:pt x="807" y="304"/>
                    <a:pt x="810" y="307"/>
                  </a:cubicBezTo>
                  <a:lnTo>
                    <a:pt x="821" y="307"/>
                  </a:lnTo>
                  <a:cubicBezTo>
                    <a:pt x="824" y="307"/>
                    <a:pt x="824" y="307"/>
                    <a:pt x="824" y="311"/>
                  </a:cubicBezTo>
                  <a:lnTo>
                    <a:pt x="838" y="311"/>
                  </a:lnTo>
                  <a:cubicBezTo>
                    <a:pt x="841" y="311"/>
                    <a:pt x="841" y="314"/>
                    <a:pt x="845" y="314"/>
                  </a:cubicBezTo>
                  <a:lnTo>
                    <a:pt x="855" y="314"/>
                  </a:lnTo>
                  <a:lnTo>
                    <a:pt x="855" y="110"/>
                  </a:lnTo>
                  <a:cubicBezTo>
                    <a:pt x="593" y="38"/>
                    <a:pt x="304" y="1"/>
                    <a:pt x="0" y="1"/>
                  </a:cubicBez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41"/>
            <p:cNvSpPr/>
            <p:nvPr/>
          </p:nvSpPr>
          <p:spPr>
            <a:xfrm>
              <a:off x="3737460" y="4738939"/>
              <a:ext cx="381575" cy="87207"/>
            </a:xfrm>
            <a:custGeom>
              <a:rect b="b" l="l" r="r" t="t"/>
              <a:pathLst>
                <a:path extrusionOk="0" h="1020" w="4463">
                  <a:moveTo>
                    <a:pt x="2221" y="1"/>
                  </a:moveTo>
                  <a:cubicBezTo>
                    <a:pt x="1260" y="4"/>
                    <a:pt x="439" y="328"/>
                    <a:pt x="116" y="788"/>
                  </a:cubicBezTo>
                  <a:cubicBezTo>
                    <a:pt x="65" y="862"/>
                    <a:pt x="24" y="937"/>
                    <a:pt x="0" y="1019"/>
                  </a:cubicBezTo>
                  <a:lnTo>
                    <a:pt x="4462" y="1019"/>
                  </a:lnTo>
                  <a:cubicBezTo>
                    <a:pt x="4438" y="941"/>
                    <a:pt x="4398" y="862"/>
                    <a:pt x="4343" y="788"/>
                  </a:cubicBezTo>
                  <a:cubicBezTo>
                    <a:pt x="4022" y="328"/>
                    <a:pt x="3198" y="1"/>
                    <a:pt x="2231" y="1"/>
                  </a:cubicBezTo>
                  <a:close/>
                </a:path>
              </a:pathLst>
            </a:custGeom>
            <a:solidFill>
              <a:srgbClr val="F0BF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41"/>
            <p:cNvSpPr/>
            <p:nvPr/>
          </p:nvSpPr>
          <p:spPr>
            <a:xfrm>
              <a:off x="3740624" y="4806226"/>
              <a:ext cx="186727" cy="11457"/>
            </a:xfrm>
            <a:custGeom>
              <a:rect b="b" l="l" r="r" t="t"/>
              <a:pathLst>
                <a:path extrusionOk="0" h="134" w="2184">
                  <a:moveTo>
                    <a:pt x="79" y="1"/>
                  </a:moveTo>
                  <a:cubicBezTo>
                    <a:pt x="48" y="45"/>
                    <a:pt x="21" y="89"/>
                    <a:pt x="0" y="133"/>
                  </a:cubicBezTo>
                  <a:lnTo>
                    <a:pt x="2184" y="133"/>
                  </a:lnTo>
                  <a:lnTo>
                    <a:pt x="2184" y="1"/>
                  </a:ln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41"/>
            <p:cNvSpPr/>
            <p:nvPr/>
          </p:nvSpPr>
          <p:spPr>
            <a:xfrm>
              <a:off x="4007973" y="4748258"/>
              <a:ext cx="107812" cy="69424"/>
            </a:xfrm>
            <a:custGeom>
              <a:rect b="b" l="l" r="r" t="t"/>
              <a:pathLst>
                <a:path extrusionOk="0" h="812" w="1261">
                  <a:moveTo>
                    <a:pt x="0" y="0"/>
                  </a:moveTo>
                  <a:lnTo>
                    <a:pt x="0" y="0"/>
                  </a:lnTo>
                  <a:cubicBezTo>
                    <a:pt x="299" y="73"/>
                    <a:pt x="562" y="180"/>
                    <a:pt x="774" y="311"/>
                  </a:cubicBezTo>
                  <a:lnTo>
                    <a:pt x="774" y="311"/>
                  </a:lnTo>
                  <a:cubicBezTo>
                    <a:pt x="563" y="179"/>
                    <a:pt x="299" y="72"/>
                    <a:pt x="0" y="0"/>
                  </a:cubicBezTo>
                  <a:close/>
                  <a:moveTo>
                    <a:pt x="774" y="311"/>
                  </a:moveTo>
                  <a:cubicBezTo>
                    <a:pt x="947" y="419"/>
                    <a:pt x="1084" y="543"/>
                    <a:pt x="1179" y="679"/>
                  </a:cubicBezTo>
                  <a:cubicBezTo>
                    <a:pt x="1213" y="723"/>
                    <a:pt x="1237" y="767"/>
                    <a:pt x="1261" y="811"/>
                  </a:cubicBezTo>
                  <a:cubicBezTo>
                    <a:pt x="1172" y="624"/>
                    <a:pt x="1003" y="453"/>
                    <a:pt x="774" y="311"/>
                  </a:cubicBezTo>
                  <a:close/>
                </a:path>
              </a:pathLst>
            </a:custGeom>
            <a:solidFill>
              <a:srgbClr val="F7DF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41"/>
            <p:cNvSpPr/>
            <p:nvPr/>
          </p:nvSpPr>
          <p:spPr>
            <a:xfrm>
              <a:off x="3928718" y="4738939"/>
              <a:ext cx="72331" cy="7609"/>
            </a:xfrm>
            <a:custGeom>
              <a:rect b="b" l="l" r="r" t="t"/>
              <a:pathLst>
                <a:path extrusionOk="0" h="89" w="846">
                  <a:moveTo>
                    <a:pt x="842" y="89"/>
                  </a:moveTo>
                  <a:lnTo>
                    <a:pt x="845" y="89"/>
                  </a:lnTo>
                  <a:lnTo>
                    <a:pt x="842" y="89"/>
                  </a:lnTo>
                  <a:close/>
                  <a:moveTo>
                    <a:pt x="839" y="89"/>
                  </a:moveTo>
                  <a:lnTo>
                    <a:pt x="839" y="89"/>
                  </a:lnTo>
                  <a:lnTo>
                    <a:pt x="839" y="89"/>
                  </a:lnTo>
                  <a:close/>
                  <a:moveTo>
                    <a:pt x="832" y="86"/>
                  </a:moveTo>
                  <a:lnTo>
                    <a:pt x="832" y="86"/>
                  </a:lnTo>
                  <a:lnTo>
                    <a:pt x="832" y="86"/>
                  </a:lnTo>
                  <a:close/>
                  <a:moveTo>
                    <a:pt x="825" y="86"/>
                  </a:moveTo>
                  <a:lnTo>
                    <a:pt x="829" y="86"/>
                  </a:lnTo>
                  <a:lnTo>
                    <a:pt x="825" y="86"/>
                  </a:lnTo>
                  <a:close/>
                  <a:moveTo>
                    <a:pt x="818" y="86"/>
                  </a:moveTo>
                  <a:lnTo>
                    <a:pt x="822" y="86"/>
                  </a:lnTo>
                  <a:lnTo>
                    <a:pt x="818" y="86"/>
                  </a:lnTo>
                  <a:close/>
                  <a:moveTo>
                    <a:pt x="815" y="82"/>
                  </a:moveTo>
                  <a:lnTo>
                    <a:pt x="815" y="82"/>
                  </a:lnTo>
                  <a:lnTo>
                    <a:pt x="815" y="82"/>
                  </a:lnTo>
                  <a:close/>
                  <a:moveTo>
                    <a:pt x="809" y="82"/>
                  </a:moveTo>
                  <a:lnTo>
                    <a:pt x="812" y="82"/>
                  </a:lnTo>
                  <a:lnTo>
                    <a:pt x="809" y="82"/>
                  </a:lnTo>
                  <a:close/>
                  <a:moveTo>
                    <a:pt x="804" y="82"/>
                  </a:moveTo>
                  <a:lnTo>
                    <a:pt x="804" y="82"/>
                  </a:lnTo>
                  <a:lnTo>
                    <a:pt x="804" y="82"/>
                  </a:lnTo>
                  <a:close/>
                  <a:moveTo>
                    <a:pt x="791" y="79"/>
                  </a:moveTo>
                  <a:lnTo>
                    <a:pt x="791" y="79"/>
                  </a:lnTo>
                  <a:lnTo>
                    <a:pt x="791" y="79"/>
                  </a:lnTo>
                  <a:close/>
                  <a:moveTo>
                    <a:pt x="784" y="76"/>
                  </a:moveTo>
                  <a:lnTo>
                    <a:pt x="788" y="76"/>
                  </a:lnTo>
                  <a:lnTo>
                    <a:pt x="784" y="76"/>
                  </a:lnTo>
                  <a:close/>
                  <a:moveTo>
                    <a:pt x="781" y="76"/>
                  </a:moveTo>
                  <a:lnTo>
                    <a:pt x="781" y="76"/>
                  </a:lnTo>
                  <a:lnTo>
                    <a:pt x="781" y="76"/>
                  </a:lnTo>
                  <a:close/>
                  <a:moveTo>
                    <a:pt x="774" y="76"/>
                  </a:moveTo>
                  <a:lnTo>
                    <a:pt x="774" y="76"/>
                  </a:lnTo>
                  <a:lnTo>
                    <a:pt x="774" y="76"/>
                  </a:lnTo>
                  <a:close/>
                  <a:moveTo>
                    <a:pt x="750" y="69"/>
                  </a:moveTo>
                  <a:lnTo>
                    <a:pt x="750" y="69"/>
                  </a:lnTo>
                  <a:lnTo>
                    <a:pt x="750" y="69"/>
                  </a:lnTo>
                  <a:close/>
                  <a:moveTo>
                    <a:pt x="743" y="69"/>
                  </a:moveTo>
                  <a:lnTo>
                    <a:pt x="747" y="69"/>
                  </a:lnTo>
                  <a:lnTo>
                    <a:pt x="743" y="69"/>
                  </a:lnTo>
                  <a:close/>
                  <a:moveTo>
                    <a:pt x="710" y="62"/>
                  </a:moveTo>
                  <a:lnTo>
                    <a:pt x="710" y="62"/>
                  </a:lnTo>
                  <a:lnTo>
                    <a:pt x="710" y="62"/>
                  </a:lnTo>
                  <a:close/>
                  <a:moveTo>
                    <a:pt x="702" y="62"/>
                  </a:moveTo>
                  <a:lnTo>
                    <a:pt x="702" y="62"/>
                  </a:lnTo>
                  <a:lnTo>
                    <a:pt x="702" y="62"/>
                  </a:lnTo>
                  <a:close/>
                  <a:moveTo>
                    <a:pt x="675" y="55"/>
                  </a:moveTo>
                  <a:lnTo>
                    <a:pt x="675" y="55"/>
                  </a:lnTo>
                  <a:lnTo>
                    <a:pt x="675" y="55"/>
                  </a:lnTo>
                  <a:close/>
                  <a:moveTo>
                    <a:pt x="638" y="52"/>
                  </a:moveTo>
                  <a:lnTo>
                    <a:pt x="638" y="52"/>
                  </a:lnTo>
                  <a:lnTo>
                    <a:pt x="638" y="52"/>
                  </a:lnTo>
                  <a:close/>
                  <a:moveTo>
                    <a:pt x="607" y="45"/>
                  </a:moveTo>
                  <a:lnTo>
                    <a:pt x="607" y="45"/>
                  </a:lnTo>
                  <a:lnTo>
                    <a:pt x="607" y="45"/>
                  </a:lnTo>
                  <a:close/>
                  <a:moveTo>
                    <a:pt x="600" y="45"/>
                  </a:moveTo>
                  <a:lnTo>
                    <a:pt x="604" y="45"/>
                  </a:lnTo>
                  <a:lnTo>
                    <a:pt x="600" y="45"/>
                  </a:lnTo>
                  <a:close/>
                  <a:moveTo>
                    <a:pt x="597" y="45"/>
                  </a:moveTo>
                  <a:lnTo>
                    <a:pt x="597" y="45"/>
                  </a:lnTo>
                  <a:lnTo>
                    <a:pt x="597" y="45"/>
                  </a:lnTo>
                  <a:close/>
                  <a:moveTo>
                    <a:pt x="567" y="38"/>
                  </a:moveTo>
                  <a:lnTo>
                    <a:pt x="567" y="38"/>
                  </a:lnTo>
                  <a:lnTo>
                    <a:pt x="567" y="38"/>
                  </a:lnTo>
                  <a:close/>
                  <a:moveTo>
                    <a:pt x="559" y="38"/>
                  </a:moveTo>
                  <a:lnTo>
                    <a:pt x="559" y="38"/>
                  </a:lnTo>
                  <a:lnTo>
                    <a:pt x="559" y="38"/>
                  </a:lnTo>
                  <a:close/>
                  <a:moveTo>
                    <a:pt x="553" y="38"/>
                  </a:moveTo>
                  <a:lnTo>
                    <a:pt x="553" y="38"/>
                  </a:lnTo>
                  <a:lnTo>
                    <a:pt x="553" y="38"/>
                  </a:lnTo>
                  <a:close/>
                  <a:moveTo>
                    <a:pt x="529" y="35"/>
                  </a:moveTo>
                  <a:lnTo>
                    <a:pt x="529" y="35"/>
                  </a:lnTo>
                  <a:lnTo>
                    <a:pt x="529" y="35"/>
                  </a:lnTo>
                  <a:close/>
                  <a:moveTo>
                    <a:pt x="522" y="35"/>
                  </a:moveTo>
                  <a:lnTo>
                    <a:pt x="522" y="35"/>
                  </a:lnTo>
                  <a:lnTo>
                    <a:pt x="522" y="35"/>
                  </a:lnTo>
                  <a:close/>
                  <a:moveTo>
                    <a:pt x="491" y="32"/>
                  </a:moveTo>
                  <a:lnTo>
                    <a:pt x="491" y="32"/>
                  </a:lnTo>
                  <a:lnTo>
                    <a:pt x="491" y="32"/>
                  </a:lnTo>
                  <a:close/>
                  <a:moveTo>
                    <a:pt x="485" y="28"/>
                  </a:moveTo>
                  <a:lnTo>
                    <a:pt x="488" y="28"/>
                  </a:lnTo>
                  <a:lnTo>
                    <a:pt x="485" y="28"/>
                  </a:lnTo>
                  <a:close/>
                  <a:moveTo>
                    <a:pt x="482" y="28"/>
                  </a:moveTo>
                  <a:lnTo>
                    <a:pt x="482" y="28"/>
                  </a:lnTo>
                  <a:lnTo>
                    <a:pt x="482" y="28"/>
                  </a:lnTo>
                  <a:close/>
                  <a:moveTo>
                    <a:pt x="454" y="24"/>
                  </a:moveTo>
                  <a:lnTo>
                    <a:pt x="454" y="24"/>
                  </a:lnTo>
                  <a:lnTo>
                    <a:pt x="454" y="24"/>
                  </a:lnTo>
                  <a:close/>
                  <a:moveTo>
                    <a:pt x="447" y="24"/>
                  </a:moveTo>
                  <a:lnTo>
                    <a:pt x="450" y="24"/>
                  </a:lnTo>
                  <a:lnTo>
                    <a:pt x="447" y="24"/>
                  </a:lnTo>
                  <a:close/>
                  <a:moveTo>
                    <a:pt x="444" y="24"/>
                  </a:moveTo>
                  <a:lnTo>
                    <a:pt x="444" y="24"/>
                  </a:lnTo>
                  <a:lnTo>
                    <a:pt x="444" y="24"/>
                  </a:lnTo>
                  <a:close/>
                  <a:moveTo>
                    <a:pt x="416" y="21"/>
                  </a:moveTo>
                  <a:lnTo>
                    <a:pt x="420" y="21"/>
                  </a:lnTo>
                  <a:lnTo>
                    <a:pt x="416" y="21"/>
                  </a:lnTo>
                  <a:close/>
                  <a:moveTo>
                    <a:pt x="410" y="21"/>
                  </a:moveTo>
                  <a:lnTo>
                    <a:pt x="413" y="21"/>
                  </a:lnTo>
                  <a:lnTo>
                    <a:pt x="410" y="21"/>
                  </a:lnTo>
                  <a:close/>
                  <a:moveTo>
                    <a:pt x="406" y="21"/>
                  </a:moveTo>
                  <a:lnTo>
                    <a:pt x="406" y="21"/>
                  </a:lnTo>
                  <a:lnTo>
                    <a:pt x="406" y="21"/>
                  </a:lnTo>
                  <a:close/>
                  <a:moveTo>
                    <a:pt x="400" y="21"/>
                  </a:moveTo>
                  <a:lnTo>
                    <a:pt x="400" y="21"/>
                  </a:lnTo>
                  <a:lnTo>
                    <a:pt x="400" y="21"/>
                  </a:lnTo>
                  <a:close/>
                  <a:moveTo>
                    <a:pt x="379" y="18"/>
                  </a:moveTo>
                  <a:lnTo>
                    <a:pt x="383" y="18"/>
                  </a:lnTo>
                  <a:lnTo>
                    <a:pt x="379" y="18"/>
                  </a:lnTo>
                  <a:close/>
                  <a:moveTo>
                    <a:pt x="372" y="18"/>
                  </a:moveTo>
                  <a:lnTo>
                    <a:pt x="375" y="18"/>
                  </a:lnTo>
                  <a:lnTo>
                    <a:pt x="372" y="18"/>
                  </a:lnTo>
                  <a:close/>
                  <a:moveTo>
                    <a:pt x="369" y="18"/>
                  </a:moveTo>
                  <a:lnTo>
                    <a:pt x="369" y="18"/>
                  </a:lnTo>
                  <a:lnTo>
                    <a:pt x="369" y="18"/>
                  </a:lnTo>
                  <a:close/>
                  <a:moveTo>
                    <a:pt x="362" y="18"/>
                  </a:moveTo>
                  <a:lnTo>
                    <a:pt x="362" y="18"/>
                  </a:lnTo>
                  <a:lnTo>
                    <a:pt x="362" y="18"/>
                  </a:lnTo>
                  <a:close/>
                  <a:moveTo>
                    <a:pt x="342" y="15"/>
                  </a:moveTo>
                  <a:lnTo>
                    <a:pt x="342" y="15"/>
                  </a:lnTo>
                  <a:lnTo>
                    <a:pt x="342" y="15"/>
                  </a:lnTo>
                  <a:close/>
                  <a:moveTo>
                    <a:pt x="334" y="15"/>
                  </a:moveTo>
                  <a:lnTo>
                    <a:pt x="338" y="15"/>
                  </a:lnTo>
                  <a:lnTo>
                    <a:pt x="334" y="15"/>
                  </a:lnTo>
                  <a:close/>
                  <a:moveTo>
                    <a:pt x="328" y="15"/>
                  </a:moveTo>
                  <a:lnTo>
                    <a:pt x="331" y="15"/>
                  </a:lnTo>
                  <a:lnTo>
                    <a:pt x="328" y="15"/>
                  </a:lnTo>
                  <a:close/>
                  <a:moveTo>
                    <a:pt x="325" y="15"/>
                  </a:moveTo>
                  <a:lnTo>
                    <a:pt x="325" y="15"/>
                  </a:lnTo>
                  <a:lnTo>
                    <a:pt x="325" y="15"/>
                  </a:lnTo>
                  <a:close/>
                  <a:moveTo>
                    <a:pt x="318" y="15"/>
                  </a:moveTo>
                  <a:lnTo>
                    <a:pt x="318" y="15"/>
                  </a:lnTo>
                  <a:lnTo>
                    <a:pt x="318" y="15"/>
                  </a:lnTo>
                  <a:close/>
                  <a:moveTo>
                    <a:pt x="304" y="11"/>
                  </a:moveTo>
                  <a:lnTo>
                    <a:pt x="304" y="11"/>
                  </a:lnTo>
                  <a:lnTo>
                    <a:pt x="304" y="11"/>
                  </a:lnTo>
                  <a:close/>
                  <a:moveTo>
                    <a:pt x="298" y="11"/>
                  </a:moveTo>
                  <a:lnTo>
                    <a:pt x="301" y="11"/>
                  </a:lnTo>
                  <a:lnTo>
                    <a:pt x="298" y="11"/>
                  </a:lnTo>
                  <a:close/>
                  <a:moveTo>
                    <a:pt x="290" y="11"/>
                  </a:moveTo>
                  <a:lnTo>
                    <a:pt x="294" y="11"/>
                  </a:lnTo>
                  <a:lnTo>
                    <a:pt x="290" y="11"/>
                  </a:lnTo>
                  <a:close/>
                  <a:moveTo>
                    <a:pt x="284" y="11"/>
                  </a:moveTo>
                  <a:lnTo>
                    <a:pt x="287" y="11"/>
                  </a:lnTo>
                  <a:lnTo>
                    <a:pt x="284" y="11"/>
                  </a:lnTo>
                  <a:close/>
                  <a:moveTo>
                    <a:pt x="280" y="11"/>
                  </a:moveTo>
                  <a:lnTo>
                    <a:pt x="280" y="11"/>
                  </a:lnTo>
                  <a:lnTo>
                    <a:pt x="280" y="11"/>
                  </a:lnTo>
                  <a:close/>
                  <a:moveTo>
                    <a:pt x="267" y="7"/>
                  </a:moveTo>
                  <a:lnTo>
                    <a:pt x="267" y="11"/>
                  </a:lnTo>
                  <a:lnTo>
                    <a:pt x="267" y="7"/>
                  </a:lnTo>
                  <a:close/>
                  <a:moveTo>
                    <a:pt x="260" y="7"/>
                  </a:moveTo>
                  <a:lnTo>
                    <a:pt x="260" y="7"/>
                  </a:lnTo>
                  <a:lnTo>
                    <a:pt x="260" y="7"/>
                  </a:lnTo>
                  <a:close/>
                  <a:moveTo>
                    <a:pt x="253" y="7"/>
                  </a:moveTo>
                  <a:lnTo>
                    <a:pt x="257" y="7"/>
                  </a:lnTo>
                  <a:lnTo>
                    <a:pt x="253" y="7"/>
                  </a:lnTo>
                  <a:close/>
                  <a:moveTo>
                    <a:pt x="246" y="7"/>
                  </a:moveTo>
                  <a:lnTo>
                    <a:pt x="249" y="7"/>
                  </a:lnTo>
                  <a:lnTo>
                    <a:pt x="246" y="7"/>
                  </a:lnTo>
                  <a:close/>
                  <a:moveTo>
                    <a:pt x="240" y="7"/>
                  </a:moveTo>
                  <a:lnTo>
                    <a:pt x="243" y="7"/>
                  </a:lnTo>
                  <a:lnTo>
                    <a:pt x="240" y="7"/>
                  </a:lnTo>
                  <a:close/>
                  <a:moveTo>
                    <a:pt x="226" y="7"/>
                  </a:moveTo>
                  <a:lnTo>
                    <a:pt x="229" y="7"/>
                  </a:lnTo>
                  <a:lnTo>
                    <a:pt x="226" y="7"/>
                  </a:lnTo>
                  <a:close/>
                  <a:moveTo>
                    <a:pt x="222" y="7"/>
                  </a:moveTo>
                  <a:lnTo>
                    <a:pt x="222" y="7"/>
                  </a:lnTo>
                  <a:lnTo>
                    <a:pt x="222" y="7"/>
                  </a:lnTo>
                  <a:close/>
                  <a:moveTo>
                    <a:pt x="216" y="7"/>
                  </a:moveTo>
                  <a:lnTo>
                    <a:pt x="216" y="7"/>
                  </a:lnTo>
                  <a:lnTo>
                    <a:pt x="216" y="7"/>
                  </a:lnTo>
                  <a:close/>
                  <a:moveTo>
                    <a:pt x="208" y="7"/>
                  </a:moveTo>
                  <a:lnTo>
                    <a:pt x="212" y="7"/>
                  </a:lnTo>
                  <a:lnTo>
                    <a:pt x="208" y="7"/>
                  </a:lnTo>
                  <a:close/>
                  <a:moveTo>
                    <a:pt x="202" y="4"/>
                  </a:moveTo>
                  <a:lnTo>
                    <a:pt x="205" y="4"/>
                  </a:lnTo>
                  <a:lnTo>
                    <a:pt x="202" y="4"/>
                  </a:lnTo>
                  <a:close/>
                  <a:moveTo>
                    <a:pt x="188" y="4"/>
                  </a:moveTo>
                  <a:lnTo>
                    <a:pt x="191" y="4"/>
                  </a:lnTo>
                  <a:lnTo>
                    <a:pt x="188" y="4"/>
                  </a:lnTo>
                  <a:close/>
                  <a:moveTo>
                    <a:pt x="182" y="4"/>
                  </a:moveTo>
                  <a:lnTo>
                    <a:pt x="185" y="4"/>
                  </a:lnTo>
                  <a:lnTo>
                    <a:pt x="182" y="4"/>
                  </a:lnTo>
                  <a:close/>
                  <a:moveTo>
                    <a:pt x="175" y="4"/>
                  </a:moveTo>
                  <a:lnTo>
                    <a:pt x="178" y="4"/>
                  </a:lnTo>
                  <a:lnTo>
                    <a:pt x="175" y="4"/>
                  </a:lnTo>
                  <a:close/>
                  <a:moveTo>
                    <a:pt x="171" y="4"/>
                  </a:moveTo>
                  <a:lnTo>
                    <a:pt x="171" y="4"/>
                  </a:lnTo>
                  <a:lnTo>
                    <a:pt x="171" y="4"/>
                  </a:lnTo>
                  <a:close/>
                  <a:moveTo>
                    <a:pt x="164" y="4"/>
                  </a:moveTo>
                  <a:lnTo>
                    <a:pt x="164" y="4"/>
                  </a:lnTo>
                  <a:lnTo>
                    <a:pt x="164" y="4"/>
                  </a:lnTo>
                  <a:close/>
                  <a:moveTo>
                    <a:pt x="158" y="4"/>
                  </a:moveTo>
                  <a:lnTo>
                    <a:pt x="158" y="4"/>
                  </a:lnTo>
                  <a:lnTo>
                    <a:pt x="158" y="4"/>
                  </a:lnTo>
                  <a:close/>
                  <a:moveTo>
                    <a:pt x="150" y="4"/>
                  </a:moveTo>
                  <a:lnTo>
                    <a:pt x="150" y="4"/>
                  </a:lnTo>
                  <a:lnTo>
                    <a:pt x="150" y="4"/>
                  </a:lnTo>
                  <a:close/>
                  <a:moveTo>
                    <a:pt x="144" y="4"/>
                  </a:moveTo>
                  <a:lnTo>
                    <a:pt x="144" y="4"/>
                  </a:lnTo>
                  <a:lnTo>
                    <a:pt x="144" y="4"/>
                  </a:lnTo>
                  <a:close/>
                  <a:moveTo>
                    <a:pt x="137" y="4"/>
                  </a:moveTo>
                  <a:lnTo>
                    <a:pt x="141" y="4"/>
                  </a:lnTo>
                  <a:lnTo>
                    <a:pt x="137" y="4"/>
                  </a:lnTo>
                  <a:close/>
                  <a:moveTo>
                    <a:pt x="130" y="4"/>
                  </a:moveTo>
                  <a:lnTo>
                    <a:pt x="134" y="4"/>
                  </a:lnTo>
                  <a:lnTo>
                    <a:pt x="130" y="4"/>
                  </a:lnTo>
                  <a:close/>
                  <a:moveTo>
                    <a:pt x="123" y="4"/>
                  </a:moveTo>
                  <a:lnTo>
                    <a:pt x="127" y="4"/>
                  </a:lnTo>
                  <a:lnTo>
                    <a:pt x="123" y="4"/>
                  </a:lnTo>
                  <a:close/>
                  <a:moveTo>
                    <a:pt x="120" y="1"/>
                  </a:moveTo>
                  <a:lnTo>
                    <a:pt x="120" y="1"/>
                  </a:lnTo>
                  <a:lnTo>
                    <a:pt x="120" y="1"/>
                  </a:lnTo>
                  <a:close/>
                  <a:moveTo>
                    <a:pt x="110" y="1"/>
                  </a:moveTo>
                  <a:lnTo>
                    <a:pt x="114" y="1"/>
                  </a:lnTo>
                  <a:lnTo>
                    <a:pt x="110" y="1"/>
                  </a:lnTo>
                  <a:close/>
                  <a:moveTo>
                    <a:pt x="103" y="1"/>
                  </a:moveTo>
                  <a:lnTo>
                    <a:pt x="106" y="1"/>
                  </a:lnTo>
                  <a:lnTo>
                    <a:pt x="103" y="1"/>
                  </a:lnTo>
                  <a:close/>
                  <a:moveTo>
                    <a:pt x="96" y="1"/>
                  </a:moveTo>
                  <a:lnTo>
                    <a:pt x="100" y="1"/>
                  </a:lnTo>
                  <a:lnTo>
                    <a:pt x="96" y="1"/>
                  </a:lnTo>
                  <a:close/>
                  <a:moveTo>
                    <a:pt x="93" y="1"/>
                  </a:moveTo>
                  <a:lnTo>
                    <a:pt x="93" y="1"/>
                  </a:lnTo>
                  <a:lnTo>
                    <a:pt x="93" y="1"/>
                  </a:lnTo>
                  <a:close/>
                  <a:moveTo>
                    <a:pt x="86" y="1"/>
                  </a:moveTo>
                  <a:lnTo>
                    <a:pt x="86" y="1"/>
                  </a:lnTo>
                  <a:lnTo>
                    <a:pt x="86" y="1"/>
                  </a:lnTo>
                  <a:close/>
                  <a:moveTo>
                    <a:pt x="79" y="1"/>
                  </a:moveTo>
                  <a:lnTo>
                    <a:pt x="79" y="1"/>
                  </a:lnTo>
                  <a:lnTo>
                    <a:pt x="79" y="1"/>
                  </a:lnTo>
                  <a:close/>
                  <a:moveTo>
                    <a:pt x="73" y="1"/>
                  </a:moveTo>
                  <a:lnTo>
                    <a:pt x="73" y="1"/>
                  </a:lnTo>
                  <a:lnTo>
                    <a:pt x="73" y="1"/>
                  </a:lnTo>
                  <a:close/>
                  <a:moveTo>
                    <a:pt x="65" y="1"/>
                  </a:moveTo>
                  <a:lnTo>
                    <a:pt x="65" y="1"/>
                  </a:lnTo>
                  <a:lnTo>
                    <a:pt x="65" y="1"/>
                  </a:lnTo>
                  <a:close/>
                  <a:moveTo>
                    <a:pt x="59" y="1"/>
                  </a:moveTo>
                  <a:lnTo>
                    <a:pt x="62" y="1"/>
                  </a:lnTo>
                  <a:lnTo>
                    <a:pt x="59" y="1"/>
                  </a:lnTo>
                  <a:close/>
                  <a:moveTo>
                    <a:pt x="52" y="1"/>
                  </a:moveTo>
                  <a:lnTo>
                    <a:pt x="56" y="1"/>
                  </a:lnTo>
                  <a:lnTo>
                    <a:pt x="52" y="1"/>
                  </a:lnTo>
                  <a:close/>
                  <a:moveTo>
                    <a:pt x="45" y="1"/>
                  </a:moveTo>
                  <a:lnTo>
                    <a:pt x="48" y="1"/>
                  </a:lnTo>
                  <a:lnTo>
                    <a:pt x="45" y="1"/>
                  </a:lnTo>
                  <a:close/>
                  <a:moveTo>
                    <a:pt x="42" y="1"/>
                  </a:moveTo>
                  <a:lnTo>
                    <a:pt x="42" y="1"/>
                  </a:lnTo>
                  <a:lnTo>
                    <a:pt x="42" y="1"/>
                  </a:lnTo>
                  <a:close/>
                  <a:moveTo>
                    <a:pt x="32" y="1"/>
                  </a:moveTo>
                  <a:lnTo>
                    <a:pt x="35" y="1"/>
                  </a:lnTo>
                  <a:lnTo>
                    <a:pt x="32" y="1"/>
                  </a:lnTo>
                  <a:close/>
                  <a:moveTo>
                    <a:pt x="25" y="1"/>
                  </a:moveTo>
                  <a:lnTo>
                    <a:pt x="28" y="1"/>
                  </a:lnTo>
                  <a:lnTo>
                    <a:pt x="25" y="1"/>
                  </a:lnTo>
                  <a:close/>
                  <a:moveTo>
                    <a:pt x="18" y="1"/>
                  </a:moveTo>
                  <a:lnTo>
                    <a:pt x="21" y="1"/>
                  </a:lnTo>
                  <a:lnTo>
                    <a:pt x="18" y="1"/>
                  </a:lnTo>
                  <a:close/>
                  <a:moveTo>
                    <a:pt x="15" y="1"/>
                  </a:moveTo>
                  <a:lnTo>
                    <a:pt x="15" y="1"/>
                  </a:lnTo>
                  <a:lnTo>
                    <a:pt x="15" y="1"/>
                  </a:lnTo>
                  <a:close/>
                  <a:moveTo>
                    <a:pt x="7" y="1"/>
                  </a:moveTo>
                  <a:lnTo>
                    <a:pt x="7" y="1"/>
                  </a:lnTo>
                  <a:lnTo>
                    <a:pt x="7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D571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41"/>
            <p:cNvSpPr/>
            <p:nvPr/>
          </p:nvSpPr>
          <p:spPr>
            <a:xfrm>
              <a:off x="3927264" y="4738939"/>
              <a:ext cx="181511" cy="67372"/>
            </a:xfrm>
            <a:custGeom>
              <a:rect b="b" l="l" r="r" t="t"/>
              <a:pathLst>
                <a:path extrusionOk="0" h="788" w="2123">
                  <a:moveTo>
                    <a:pt x="1" y="1"/>
                  </a:moveTo>
                  <a:lnTo>
                    <a:pt x="1" y="788"/>
                  </a:lnTo>
                  <a:lnTo>
                    <a:pt x="2123" y="788"/>
                  </a:lnTo>
                  <a:cubicBezTo>
                    <a:pt x="1912" y="485"/>
                    <a:pt x="1486" y="239"/>
                    <a:pt x="944" y="109"/>
                  </a:cubicBezTo>
                  <a:lnTo>
                    <a:pt x="941" y="109"/>
                  </a:lnTo>
                  <a:cubicBezTo>
                    <a:pt x="941" y="106"/>
                    <a:pt x="941" y="106"/>
                    <a:pt x="937" y="106"/>
                  </a:cubicBezTo>
                  <a:lnTo>
                    <a:pt x="931" y="106"/>
                  </a:lnTo>
                  <a:cubicBezTo>
                    <a:pt x="928" y="106"/>
                    <a:pt x="924" y="103"/>
                    <a:pt x="917" y="103"/>
                  </a:cubicBezTo>
                  <a:lnTo>
                    <a:pt x="914" y="103"/>
                  </a:lnTo>
                  <a:cubicBezTo>
                    <a:pt x="914" y="100"/>
                    <a:pt x="911" y="100"/>
                    <a:pt x="911" y="100"/>
                  </a:cubicBezTo>
                  <a:lnTo>
                    <a:pt x="900" y="100"/>
                  </a:lnTo>
                  <a:lnTo>
                    <a:pt x="897" y="96"/>
                  </a:lnTo>
                  <a:lnTo>
                    <a:pt x="883" y="96"/>
                  </a:lnTo>
                  <a:lnTo>
                    <a:pt x="883" y="93"/>
                  </a:lnTo>
                  <a:lnTo>
                    <a:pt x="873" y="93"/>
                  </a:lnTo>
                  <a:cubicBezTo>
                    <a:pt x="870" y="93"/>
                    <a:pt x="870" y="93"/>
                    <a:pt x="870" y="89"/>
                  </a:cubicBezTo>
                  <a:lnTo>
                    <a:pt x="856" y="89"/>
                  </a:lnTo>
                  <a:cubicBezTo>
                    <a:pt x="852" y="89"/>
                    <a:pt x="852" y="86"/>
                    <a:pt x="849" y="86"/>
                  </a:cubicBezTo>
                  <a:lnTo>
                    <a:pt x="835" y="86"/>
                  </a:lnTo>
                  <a:cubicBezTo>
                    <a:pt x="835" y="82"/>
                    <a:pt x="835" y="82"/>
                    <a:pt x="832" y="82"/>
                  </a:cubicBezTo>
                  <a:lnTo>
                    <a:pt x="821" y="82"/>
                  </a:lnTo>
                  <a:cubicBezTo>
                    <a:pt x="818" y="79"/>
                    <a:pt x="812" y="79"/>
                    <a:pt x="808" y="79"/>
                  </a:cubicBezTo>
                  <a:cubicBezTo>
                    <a:pt x="808" y="79"/>
                    <a:pt x="805" y="79"/>
                    <a:pt x="805" y="76"/>
                  </a:cubicBezTo>
                  <a:lnTo>
                    <a:pt x="791" y="76"/>
                  </a:lnTo>
                  <a:cubicBezTo>
                    <a:pt x="785" y="73"/>
                    <a:pt x="777" y="73"/>
                    <a:pt x="767" y="69"/>
                  </a:cubicBezTo>
                  <a:lnTo>
                    <a:pt x="760" y="69"/>
                  </a:lnTo>
                  <a:cubicBezTo>
                    <a:pt x="750" y="65"/>
                    <a:pt x="740" y="65"/>
                    <a:pt x="727" y="62"/>
                  </a:cubicBezTo>
                  <a:lnTo>
                    <a:pt x="719" y="62"/>
                  </a:lnTo>
                  <a:cubicBezTo>
                    <a:pt x="709" y="59"/>
                    <a:pt x="703" y="59"/>
                    <a:pt x="692" y="55"/>
                  </a:cubicBezTo>
                  <a:cubicBezTo>
                    <a:pt x="678" y="55"/>
                    <a:pt x="669" y="52"/>
                    <a:pt x="655" y="52"/>
                  </a:cubicBezTo>
                  <a:cubicBezTo>
                    <a:pt x="645" y="48"/>
                    <a:pt x="634" y="48"/>
                    <a:pt x="624" y="45"/>
                  </a:cubicBezTo>
                  <a:lnTo>
                    <a:pt x="614" y="45"/>
                  </a:lnTo>
                  <a:cubicBezTo>
                    <a:pt x="604" y="42"/>
                    <a:pt x="593" y="42"/>
                    <a:pt x="584" y="38"/>
                  </a:cubicBezTo>
                  <a:lnTo>
                    <a:pt x="570" y="38"/>
                  </a:lnTo>
                  <a:cubicBezTo>
                    <a:pt x="563" y="38"/>
                    <a:pt x="556" y="35"/>
                    <a:pt x="546" y="35"/>
                  </a:cubicBezTo>
                  <a:lnTo>
                    <a:pt x="539" y="35"/>
                  </a:lnTo>
                  <a:cubicBezTo>
                    <a:pt x="529" y="32"/>
                    <a:pt x="519" y="32"/>
                    <a:pt x="508" y="32"/>
                  </a:cubicBezTo>
                  <a:lnTo>
                    <a:pt x="505" y="28"/>
                  </a:lnTo>
                  <a:lnTo>
                    <a:pt x="499" y="28"/>
                  </a:lnTo>
                  <a:cubicBezTo>
                    <a:pt x="488" y="28"/>
                    <a:pt x="481" y="28"/>
                    <a:pt x="471" y="24"/>
                  </a:cubicBezTo>
                  <a:lnTo>
                    <a:pt x="461" y="24"/>
                  </a:lnTo>
                  <a:cubicBezTo>
                    <a:pt x="450" y="24"/>
                    <a:pt x="444" y="21"/>
                    <a:pt x="437" y="21"/>
                  </a:cubicBezTo>
                  <a:lnTo>
                    <a:pt x="417" y="21"/>
                  </a:lnTo>
                  <a:cubicBezTo>
                    <a:pt x="409" y="18"/>
                    <a:pt x="403" y="18"/>
                    <a:pt x="400" y="18"/>
                  </a:cubicBezTo>
                  <a:lnTo>
                    <a:pt x="379" y="18"/>
                  </a:lnTo>
                  <a:cubicBezTo>
                    <a:pt x="372" y="15"/>
                    <a:pt x="365" y="15"/>
                    <a:pt x="359" y="15"/>
                  </a:cubicBezTo>
                  <a:lnTo>
                    <a:pt x="335" y="15"/>
                  </a:lnTo>
                  <a:cubicBezTo>
                    <a:pt x="331" y="11"/>
                    <a:pt x="328" y="11"/>
                    <a:pt x="321" y="11"/>
                  </a:cubicBezTo>
                  <a:lnTo>
                    <a:pt x="284" y="11"/>
                  </a:lnTo>
                  <a:lnTo>
                    <a:pt x="284" y="7"/>
                  </a:lnTo>
                  <a:lnTo>
                    <a:pt x="225" y="7"/>
                  </a:lnTo>
                  <a:lnTo>
                    <a:pt x="222" y="4"/>
                  </a:lnTo>
                  <a:lnTo>
                    <a:pt x="140" y="4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41"/>
            <p:cNvSpPr/>
            <p:nvPr/>
          </p:nvSpPr>
          <p:spPr>
            <a:xfrm>
              <a:off x="3927264" y="4806226"/>
              <a:ext cx="188522" cy="11457"/>
            </a:xfrm>
            <a:custGeom>
              <a:rect b="b" l="l" r="r" t="t"/>
              <a:pathLst>
                <a:path extrusionOk="0" h="134" w="2205">
                  <a:moveTo>
                    <a:pt x="1" y="1"/>
                  </a:moveTo>
                  <a:lnTo>
                    <a:pt x="1" y="133"/>
                  </a:lnTo>
                  <a:lnTo>
                    <a:pt x="2205" y="133"/>
                  </a:lnTo>
                  <a:cubicBezTo>
                    <a:pt x="2181" y="89"/>
                    <a:pt x="2157" y="45"/>
                    <a:pt x="2123" y="1"/>
                  </a:cubicBez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41"/>
            <p:cNvSpPr/>
            <p:nvPr/>
          </p:nvSpPr>
          <p:spPr>
            <a:xfrm>
              <a:off x="3732758" y="4817597"/>
              <a:ext cx="389185" cy="28556"/>
            </a:xfrm>
            <a:custGeom>
              <a:rect b="b" l="l" r="r" t="t"/>
              <a:pathLst>
                <a:path extrusionOk="0" h="334" w="4552">
                  <a:moveTo>
                    <a:pt x="1" y="0"/>
                  </a:moveTo>
                  <a:lnTo>
                    <a:pt x="1" y="334"/>
                  </a:lnTo>
                  <a:lnTo>
                    <a:pt x="4551" y="334"/>
                  </a:lnTo>
                  <a:lnTo>
                    <a:pt x="4551" y="0"/>
                  </a:lnTo>
                  <a:close/>
                </a:path>
              </a:pathLst>
            </a:custGeom>
            <a:solidFill>
              <a:srgbClr val="F0BF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41"/>
            <p:cNvSpPr/>
            <p:nvPr/>
          </p:nvSpPr>
          <p:spPr>
            <a:xfrm>
              <a:off x="3927264" y="4817597"/>
              <a:ext cx="194678" cy="25478"/>
            </a:xfrm>
            <a:custGeom>
              <a:rect b="b" l="l" r="r" t="t"/>
              <a:pathLst>
                <a:path extrusionOk="0" h="298" w="2277">
                  <a:moveTo>
                    <a:pt x="1" y="0"/>
                  </a:moveTo>
                  <a:lnTo>
                    <a:pt x="1" y="297"/>
                  </a:lnTo>
                  <a:lnTo>
                    <a:pt x="2276" y="297"/>
                  </a:lnTo>
                  <a:lnTo>
                    <a:pt x="2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41"/>
            <p:cNvSpPr/>
            <p:nvPr/>
          </p:nvSpPr>
          <p:spPr>
            <a:xfrm>
              <a:off x="3650937" y="4842990"/>
              <a:ext cx="553083" cy="156973"/>
            </a:xfrm>
            <a:custGeom>
              <a:rect b="b" l="l" r="r" t="t"/>
              <a:pathLst>
                <a:path extrusionOk="0" h="1836" w="6469">
                  <a:moveTo>
                    <a:pt x="576" y="0"/>
                  </a:moveTo>
                  <a:cubicBezTo>
                    <a:pt x="256" y="0"/>
                    <a:pt x="0" y="255"/>
                    <a:pt x="0" y="576"/>
                  </a:cubicBezTo>
                  <a:lnTo>
                    <a:pt x="0" y="1835"/>
                  </a:lnTo>
                  <a:lnTo>
                    <a:pt x="6469" y="1835"/>
                  </a:lnTo>
                  <a:lnTo>
                    <a:pt x="6469" y="576"/>
                  </a:lnTo>
                  <a:cubicBezTo>
                    <a:pt x="6469" y="255"/>
                    <a:pt x="6207" y="0"/>
                    <a:pt x="58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41"/>
            <p:cNvSpPr/>
            <p:nvPr/>
          </p:nvSpPr>
          <p:spPr>
            <a:xfrm>
              <a:off x="3927264" y="4842990"/>
              <a:ext cx="276755" cy="124655"/>
            </a:xfrm>
            <a:custGeom>
              <a:rect b="b" l="l" r="r" t="t"/>
              <a:pathLst>
                <a:path extrusionOk="0" h="1458" w="3237">
                  <a:moveTo>
                    <a:pt x="1" y="0"/>
                  </a:moveTo>
                  <a:lnTo>
                    <a:pt x="1" y="1079"/>
                  </a:lnTo>
                  <a:lnTo>
                    <a:pt x="3233" y="1079"/>
                  </a:lnTo>
                  <a:lnTo>
                    <a:pt x="3233" y="1458"/>
                  </a:lnTo>
                  <a:lnTo>
                    <a:pt x="3237" y="1458"/>
                  </a:lnTo>
                  <a:lnTo>
                    <a:pt x="3237" y="576"/>
                  </a:lnTo>
                  <a:cubicBezTo>
                    <a:pt x="3237" y="255"/>
                    <a:pt x="2975" y="0"/>
                    <a:pt x="26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41"/>
            <p:cNvSpPr/>
            <p:nvPr/>
          </p:nvSpPr>
          <p:spPr>
            <a:xfrm>
              <a:off x="3650937" y="4935241"/>
              <a:ext cx="276413" cy="32404"/>
            </a:xfrm>
            <a:custGeom>
              <a:rect b="b" l="l" r="r" t="t"/>
              <a:pathLst>
                <a:path extrusionOk="0" h="379" w="3233">
                  <a:moveTo>
                    <a:pt x="0" y="0"/>
                  </a:moveTo>
                  <a:lnTo>
                    <a:pt x="0" y="379"/>
                  </a:lnTo>
                  <a:lnTo>
                    <a:pt x="3233" y="379"/>
                  </a:lnTo>
                  <a:lnTo>
                    <a:pt x="3233" y="0"/>
                  </a:ln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41"/>
            <p:cNvSpPr/>
            <p:nvPr/>
          </p:nvSpPr>
          <p:spPr>
            <a:xfrm>
              <a:off x="3927264" y="4935241"/>
              <a:ext cx="276413" cy="32404"/>
            </a:xfrm>
            <a:custGeom>
              <a:rect b="b" l="l" r="r" t="t"/>
              <a:pathLst>
                <a:path extrusionOk="0" h="379" w="3233">
                  <a:moveTo>
                    <a:pt x="1" y="0"/>
                  </a:moveTo>
                  <a:lnTo>
                    <a:pt x="1" y="379"/>
                  </a:lnTo>
                  <a:lnTo>
                    <a:pt x="3233" y="379"/>
                  </a:lnTo>
                  <a:lnTo>
                    <a:pt x="3233" y="0"/>
                  </a:lnTo>
                  <a:close/>
                </a:path>
              </a:pathLst>
            </a:custGeom>
            <a:solidFill>
              <a:srgbClr val="201F2F">
                <a:alpha val="1606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41"/>
            <p:cNvSpPr/>
            <p:nvPr/>
          </p:nvSpPr>
          <p:spPr>
            <a:xfrm>
              <a:off x="3549281" y="4967559"/>
              <a:ext cx="756396" cy="109266"/>
            </a:xfrm>
            <a:custGeom>
              <a:rect b="b" l="l" r="r" t="t"/>
              <a:pathLst>
                <a:path extrusionOk="0" h="1278" w="8847">
                  <a:moveTo>
                    <a:pt x="491" y="1"/>
                  </a:moveTo>
                  <a:cubicBezTo>
                    <a:pt x="219" y="1"/>
                    <a:pt x="1" y="222"/>
                    <a:pt x="1" y="491"/>
                  </a:cubicBezTo>
                  <a:lnTo>
                    <a:pt x="1" y="1277"/>
                  </a:lnTo>
                  <a:lnTo>
                    <a:pt x="8847" y="1277"/>
                  </a:lnTo>
                  <a:lnTo>
                    <a:pt x="8847" y="491"/>
                  </a:lnTo>
                  <a:cubicBezTo>
                    <a:pt x="8847" y="222"/>
                    <a:pt x="8625" y="1"/>
                    <a:pt x="83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41"/>
            <p:cNvSpPr/>
            <p:nvPr/>
          </p:nvSpPr>
          <p:spPr>
            <a:xfrm>
              <a:off x="3927264" y="4967559"/>
              <a:ext cx="378412" cy="68483"/>
            </a:xfrm>
            <a:custGeom>
              <a:rect b="b" l="l" r="r" t="t"/>
              <a:pathLst>
                <a:path extrusionOk="0" h="801" w="4426">
                  <a:moveTo>
                    <a:pt x="1" y="1"/>
                  </a:moveTo>
                  <a:lnTo>
                    <a:pt x="1" y="801"/>
                  </a:lnTo>
                  <a:lnTo>
                    <a:pt x="4426" y="801"/>
                  </a:lnTo>
                  <a:lnTo>
                    <a:pt x="4426" y="491"/>
                  </a:lnTo>
                  <a:cubicBezTo>
                    <a:pt x="4426" y="222"/>
                    <a:pt x="4204" y="1"/>
                    <a:pt x="39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41"/>
            <p:cNvSpPr/>
            <p:nvPr/>
          </p:nvSpPr>
          <p:spPr>
            <a:xfrm>
              <a:off x="3534404" y="5035957"/>
              <a:ext cx="785551" cy="40868"/>
            </a:xfrm>
            <a:custGeom>
              <a:rect b="b" l="l" r="r" t="t"/>
              <a:pathLst>
                <a:path extrusionOk="0" h="478" w="9188">
                  <a:moveTo>
                    <a:pt x="1" y="1"/>
                  </a:moveTo>
                  <a:lnTo>
                    <a:pt x="1" y="477"/>
                  </a:lnTo>
                  <a:lnTo>
                    <a:pt x="9187" y="477"/>
                  </a:lnTo>
                  <a:lnTo>
                    <a:pt x="918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41"/>
            <p:cNvSpPr/>
            <p:nvPr/>
          </p:nvSpPr>
          <p:spPr>
            <a:xfrm>
              <a:off x="3927264" y="5035957"/>
              <a:ext cx="392690" cy="40868"/>
            </a:xfrm>
            <a:custGeom>
              <a:rect b="b" l="l" r="r" t="t"/>
              <a:pathLst>
                <a:path extrusionOk="0" h="478" w="4593">
                  <a:moveTo>
                    <a:pt x="1" y="1"/>
                  </a:moveTo>
                  <a:lnTo>
                    <a:pt x="1" y="477"/>
                  </a:lnTo>
                  <a:lnTo>
                    <a:pt x="4592" y="477"/>
                  </a:lnTo>
                  <a:lnTo>
                    <a:pt x="45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71" name="Google Shape;47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5075" y="1872651"/>
            <a:ext cx="3560300" cy="2670248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41"/>
          <p:cNvSpPr txBox="1"/>
          <p:nvPr/>
        </p:nvSpPr>
        <p:spPr>
          <a:xfrm>
            <a:off x="3257225" y="4504450"/>
            <a:ext cx="2796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rvo"/>
                <a:ea typeface="Arvo"/>
                <a:cs typeface="Arvo"/>
                <a:sym typeface="Arvo"/>
              </a:rPr>
              <a:t>Source: recallchesaboudin.org</a:t>
            </a:r>
            <a:endParaRPr sz="1000"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73" name="Google Shape;473;p41"/>
          <p:cNvGrpSpPr/>
          <p:nvPr/>
        </p:nvGrpSpPr>
        <p:grpSpPr>
          <a:xfrm>
            <a:off x="6645292" y="2335045"/>
            <a:ext cx="2228415" cy="1745466"/>
            <a:chOff x="1184100" y="798775"/>
            <a:chExt cx="5232250" cy="4098300"/>
          </a:xfrm>
        </p:grpSpPr>
        <p:sp>
          <p:nvSpPr>
            <p:cNvPr id="474" name="Google Shape;474;p41"/>
            <p:cNvSpPr/>
            <p:nvPr/>
          </p:nvSpPr>
          <p:spPr>
            <a:xfrm>
              <a:off x="1184100" y="798775"/>
              <a:ext cx="5232250" cy="4098300"/>
            </a:xfrm>
            <a:custGeom>
              <a:rect b="b" l="l" r="r" t="t"/>
              <a:pathLst>
                <a:path extrusionOk="0" h="163932" w="209290">
                  <a:moveTo>
                    <a:pt x="104645" y="0"/>
                  </a:moveTo>
                  <a:cubicBezTo>
                    <a:pt x="103715" y="0"/>
                    <a:pt x="102785" y="212"/>
                    <a:pt x="101937" y="636"/>
                  </a:cubicBezTo>
                  <a:lnTo>
                    <a:pt x="3686" y="49012"/>
                  </a:lnTo>
                  <a:cubicBezTo>
                    <a:pt x="2022" y="49827"/>
                    <a:pt x="848" y="51360"/>
                    <a:pt x="424" y="53122"/>
                  </a:cubicBezTo>
                  <a:cubicBezTo>
                    <a:pt x="0" y="54916"/>
                    <a:pt x="424" y="56808"/>
                    <a:pt x="1533" y="58243"/>
                  </a:cubicBezTo>
                  <a:lnTo>
                    <a:pt x="29227" y="93962"/>
                  </a:lnTo>
                  <a:lnTo>
                    <a:pt x="29227" y="114251"/>
                  </a:lnTo>
                  <a:lnTo>
                    <a:pt x="12232" y="135878"/>
                  </a:lnTo>
                  <a:cubicBezTo>
                    <a:pt x="11091" y="137346"/>
                    <a:pt x="10667" y="139271"/>
                    <a:pt x="11123" y="141097"/>
                  </a:cubicBezTo>
                  <a:cubicBezTo>
                    <a:pt x="11547" y="142924"/>
                    <a:pt x="12820" y="144425"/>
                    <a:pt x="14516" y="145207"/>
                  </a:cubicBezTo>
                  <a:cubicBezTo>
                    <a:pt x="41525" y="157440"/>
                    <a:pt x="72677" y="163931"/>
                    <a:pt x="104645" y="163931"/>
                  </a:cubicBezTo>
                  <a:cubicBezTo>
                    <a:pt x="136612" y="163931"/>
                    <a:pt x="167764" y="157440"/>
                    <a:pt x="194773" y="145207"/>
                  </a:cubicBezTo>
                  <a:cubicBezTo>
                    <a:pt x="196469" y="144425"/>
                    <a:pt x="197742" y="142924"/>
                    <a:pt x="198166" y="141097"/>
                  </a:cubicBezTo>
                  <a:cubicBezTo>
                    <a:pt x="198622" y="139271"/>
                    <a:pt x="198198" y="137346"/>
                    <a:pt x="197057" y="135878"/>
                  </a:cubicBezTo>
                  <a:lnTo>
                    <a:pt x="180062" y="114251"/>
                  </a:lnTo>
                  <a:lnTo>
                    <a:pt x="180062" y="93962"/>
                  </a:lnTo>
                  <a:lnTo>
                    <a:pt x="207756" y="58243"/>
                  </a:lnTo>
                  <a:cubicBezTo>
                    <a:pt x="208865" y="56808"/>
                    <a:pt x="209289" y="54916"/>
                    <a:pt x="208865" y="53122"/>
                  </a:cubicBezTo>
                  <a:cubicBezTo>
                    <a:pt x="208441" y="51360"/>
                    <a:pt x="207267" y="49827"/>
                    <a:pt x="205603" y="49012"/>
                  </a:cubicBezTo>
                  <a:lnTo>
                    <a:pt x="107352" y="636"/>
                  </a:lnTo>
                  <a:cubicBezTo>
                    <a:pt x="106504" y="212"/>
                    <a:pt x="105574" y="0"/>
                    <a:pt x="1046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41"/>
            <p:cNvSpPr/>
            <p:nvPr/>
          </p:nvSpPr>
          <p:spPr>
            <a:xfrm>
              <a:off x="3800200" y="799175"/>
              <a:ext cx="2616150" cy="4097900"/>
            </a:xfrm>
            <a:custGeom>
              <a:rect b="b" l="l" r="r" t="t"/>
              <a:pathLst>
                <a:path extrusionOk="0" h="163916" w="104646">
                  <a:moveTo>
                    <a:pt x="1" y="0"/>
                  </a:moveTo>
                  <a:lnTo>
                    <a:pt x="1" y="163915"/>
                  </a:lnTo>
                  <a:cubicBezTo>
                    <a:pt x="31968" y="163915"/>
                    <a:pt x="63120" y="157424"/>
                    <a:pt x="90129" y="145191"/>
                  </a:cubicBezTo>
                  <a:cubicBezTo>
                    <a:pt x="91825" y="144409"/>
                    <a:pt x="93098" y="142908"/>
                    <a:pt x="93522" y="141081"/>
                  </a:cubicBezTo>
                  <a:cubicBezTo>
                    <a:pt x="93978" y="139255"/>
                    <a:pt x="93554" y="137330"/>
                    <a:pt x="92413" y="135862"/>
                  </a:cubicBezTo>
                  <a:lnTo>
                    <a:pt x="75418" y="114235"/>
                  </a:lnTo>
                  <a:lnTo>
                    <a:pt x="75418" y="93946"/>
                  </a:lnTo>
                  <a:lnTo>
                    <a:pt x="103112" y="58227"/>
                  </a:lnTo>
                  <a:cubicBezTo>
                    <a:pt x="104221" y="56792"/>
                    <a:pt x="104645" y="54900"/>
                    <a:pt x="104221" y="53106"/>
                  </a:cubicBezTo>
                  <a:cubicBezTo>
                    <a:pt x="103797" y="51344"/>
                    <a:pt x="102623" y="49811"/>
                    <a:pt x="100959" y="48996"/>
                  </a:cubicBezTo>
                  <a:lnTo>
                    <a:pt x="2708" y="620"/>
                  </a:lnTo>
                  <a:cubicBezTo>
                    <a:pt x="1860" y="196"/>
                    <a:pt x="914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41"/>
            <p:cNvSpPr/>
            <p:nvPr/>
          </p:nvSpPr>
          <p:spPr>
            <a:xfrm>
              <a:off x="3143725" y="1401000"/>
              <a:ext cx="1312975" cy="1245300"/>
            </a:xfrm>
            <a:custGeom>
              <a:rect b="b" l="l" r="r" t="t"/>
              <a:pathLst>
                <a:path extrusionOk="0" h="49812" w="52519">
                  <a:moveTo>
                    <a:pt x="26260" y="1"/>
                  </a:moveTo>
                  <a:cubicBezTo>
                    <a:pt x="23944" y="1"/>
                    <a:pt x="21791" y="1306"/>
                    <a:pt x="20779" y="3393"/>
                  </a:cubicBezTo>
                  <a:lnTo>
                    <a:pt x="16082" y="12886"/>
                  </a:lnTo>
                  <a:lnTo>
                    <a:pt x="5644" y="14419"/>
                  </a:lnTo>
                  <a:cubicBezTo>
                    <a:pt x="3328" y="14745"/>
                    <a:pt x="1436" y="16343"/>
                    <a:pt x="718" y="18562"/>
                  </a:cubicBezTo>
                  <a:cubicBezTo>
                    <a:pt x="1" y="20780"/>
                    <a:pt x="588" y="23226"/>
                    <a:pt x="2251" y="24825"/>
                  </a:cubicBezTo>
                  <a:lnTo>
                    <a:pt x="9819" y="32229"/>
                  </a:lnTo>
                  <a:lnTo>
                    <a:pt x="8025" y="42668"/>
                  </a:lnTo>
                  <a:cubicBezTo>
                    <a:pt x="7634" y="44951"/>
                    <a:pt x="8580" y="47267"/>
                    <a:pt x="10472" y="48637"/>
                  </a:cubicBezTo>
                  <a:cubicBezTo>
                    <a:pt x="11542" y="49412"/>
                    <a:pt x="12799" y="49811"/>
                    <a:pt x="14062" y="49811"/>
                  </a:cubicBezTo>
                  <a:cubicBezTo>
                    <a:pt x="15032" y="49811"/>
                    <a:pt x="16005" y="49576"/>
                    <a:pt x="16898" y="49094"/>
                  </a:cubicBezTo>
                  <a:lnTo>
                    <a:pt x="26260" y="44168"/>
                  </a:lnTo>
                  <a:lnTo>
                    <a:pt x="35621" y="49094"/>
                  </a:lnTo>
                  <a:cubicBezTo>
                    <a:pt x="36519" y="49564"/>
                    <a:pt x="37497" y="49798"/>
                    <a:pt x="38472" y="49798"/>
                  </a:cubicBezTo>
                  <a:cubicBezTo>
                    <a:pt x="39730" y="49798"/>
                    <a:pt x="40982" y="49409"/>
                    <a:pt x="42048" y="48637"/>
                  </a:cubicBezTo>
                  <a:cubicBezTo>
                    <a:pt x="43940" y="47267"/>
                    <a:pt x="44886" y="44951"/>
                    <a:pt x="44494" y="42668"/>
                  </a:cubicBezTo>
                  <a:lnTo>
                    <a:pt x="42700" y="32229"/>
                  </a:lnTo>
                  <a:lnTo>
                    <a:pt x="50268" y="24825"/>
                  </a:lnTo>
                  <a:cubicBezTo>
                    <a:pt x="51931" y="23226"/>
                    <a:pt x="52519" y="20780"/>
                    <a:pt x="51801" y="18562"/>
                  </a:cubicBezTo>
                  <a:cubicBezTo>
                    <a:pt x="51083" y="16343"/>
                    <a:pt x="49191" y="14745"/>
                    <a:pt x="46875" y="14419"/>
                  </a:cubicBezTo>
                  <a:lnTo>
                    <a:pt x="36437" y="12886"/>
                  </a:lnTo>
                  <a:lnTo>
                    <a:pt x="31740" y="3393"/>
                  </a:lnTo>
                  <a:cubicBezTo>
                    <a:pt x="30728" y="1306"/>
                    <a:pt x="28576" y="1"/>
                    <a:pt x="2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41"/>
            <p:cNvSpPr/>
            <p:nvPr/>
          </p:nvSpPr>
          <p:spPr>
            <a:xfrm>
              <a:off x="1914775" y="3151875"/>
              <a:ext cx="3771700" cy="499125"/>
            </a:xfrm>
            <a:custGeom>
              <a:rect b="b" l="l" r="r" t="t"/>
              <a:pathLst>
                <a:path extrusionOk="0" h="19965" w="150868">
                  <a:moveTo>
                    <a:pt x="0" y="1"/>
                  </a:moveTo>
                  <a:lnTo>
                    <a:pt x="0" y="19964"/>
                  </a:lnTo>
                  <a:lnTo>
                    <a:pt x="150867" y="19964"/>
                  </a:lnTo>
                  <a:lnTo>
                    <a:pt x="1508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41"/>
            <p:cNvSpPr/>
            <p:nvPr/>
          </p:nvSpPr>
          <p:spPr>
            <a:xfrm>
              <a:off x="3800200" y="1401000"/>
              <a:ext cx="656500" cy="1244950"/>
            </a:xfrm>
            <a:custGeom>
              <a:rect b="b" l="l" r="r" t="t"/>
              <a:pathLst>
                <a:path extrusionOk="0" h="49798" w="26260">
                  <a:moveTo>
                    <a:pt x="1" y="1"/>
                  </a:moveTo>
                  <a:lnTo>
                    <a:pt x="1" y="44168"/>
                  </a:lnTo>
                  <a:lnTo>
                    <a:pt x="9362" y="49094"/>
                  </a:lnTo>
                  <a:cubicBezTo>
                    <a:pt x="10260" y="49564"/>
                    <a:pt x="11238" y="49798"/>
                    <a:pt x="12213" y="49798"/>
                  </a:cubicBezTo>
                  <a:cubicBezTo>
                    <a:pt x="13471" y="49798"/>
                    <a:pt x="14723" y="49409"/>
                    <a:pt x="15789" y="48637"/>
                  </a:cubicBezTo>
                  <a:cubicBezTo>
                    <a:pt x="17681" y="47267"/>
                    <a:pt x="18627" y="44951"/>
                    <a:pt x="18235" y="42668"/>
                  </a:cubicBezTo>
                  <a:lnTo>
                    <a:pt x="16441" y="32229"/>
                  </a:lnTo>
                  <a:lnTo>
                    <a:pt x="24009" y="24825"/>
                  </a:lnTo>
                  <a:cubicBezTo>
                    <a:pt x="25672" y="23226"/>
                    <a:pt x="26260" y="20780"/>
                    <a:pt x="25542" y="18562"/>
                  </a:cubicBezTo>
                  <a:cubicBezTo>
                    <a:pt x="24824" y="16343"/>
                    <a:pt x="22932" y="14745"/>
                    <a:pt x="20616" y="14419"/>
                  </a:cubicBezTo>
                  <a:lnTo>
                    <a:pt x="10178" y="12886"/>
                  </a:lnTo>
                  <a:lnTo>
                    <a:pt x="5481" y="3393"/>
                  </a:lnTo>
                  <a:cubicBezTo>
                    <a:pt x="4469" y="1306"/>
                    <a:pt x="2317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41"/>
            <p:cNvSpPr/>
            <p:nvPr/>
          </p:nvSpPr>
          <p:spPr>
            <a:xfrm>
              <a:off x="3800200" y="3151875"/>
              <a:ext cx="1886275" cy="499125"/>
            </a:xfrm>
            <a:custGeom>
              <a:rect b="b" l="l" r="r" t="t"/>
              <a:pathLst>
                <a:path extrusionOk="0" h="19965" w="75451">
                  <a:moveTo>
                    <a:pt x="1" y="1"/>
                  </a:moveTo>
                  <a:lnTo>
                    <a:pt x="1" y="19964"/>
                  </a:lnTo>
                  <a:lnTo>
                    <a:pt x="75450" y="19964"/>
                  </a:lnTo>
                  <a:lnTo>
                    <a:pt x="754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42"/>
          <p:cNvSpPr/>
          <p:nvPr/>
        </p:nvSpPr>
        <p:spPr>
          <a:xfrm>
            <a:off x="713225" y="1438275"/>
            <a:ext cx="7717500" cy="3019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42"/>
          <p:cNvSpPr txBox="1"/>
          <p:nvPr>
            <p:ph type="ctrTitle"/>
          </p:nvPr>
        </p:nvSpPr>
        <p:spPr>
          <a:xfrm>
            <a:off x="1187550" y="415250"/>
            <a:ext cx="67689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 Cited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86" name="Google Shape;486;p42"/>
          <p:cNvSpPr txBox="1"/>
          <p:nvPr>
            <p:ph idx="4294967295" type="body"/>
          </p:nvPr>
        </p:nvSpPr>
        <p:spPr>
          <a:xfrm>
            <a:off x="1433150" y="1791375"/>
            <a:ext cx="6453000" cy="2243100"/>
          </a:xfrm>
          <a:prstGeom prst="rect">
            <a:avLst/>
          </a:prstGeom>
        </p:spPr>
        <p:txBody>
          <a:bodyPr anchorCtr="0" anchor="ctr" bIns="0" lIns="91425" spcFirstLastPara="1" rIns="91425" wrap="square" tIns="274300">
            <a:noAutofit/>
          </a:bodyPr>
          <a:lstStyle/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data.sf.gov</a:t>
            </a:r>
            <a:endParaRPr sz="1400"/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https://www.fbi.gov/services/cjis/ucr</a:t>
            </a:r>
            <a:endParaRPr sz="1400"/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Washington Post - Opinion: The Bogus Claims Against Progressive Prosecutors</a:t>
            </a:r>
            <a:endParaRPr sz="1400"/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https://recallchesaboudin.org/</a:t>
            </a:r>
            <a:endParaRPr sz="1400"/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twitter.com/recallchesa</a:t>
            </a:r>
            <a:endParaRPr sz="1400"/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twitter.com/chesaboudin</a:t>
            </a:r>
            <a:endParaRPr sz="1400"/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BallotPedia - Recall Chesa Boudin Campaign</a:t>
            </a:r>
            <a:endParaRPr sz="1400"/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https://github.com/Grahambert/DH100</a:t>
            </a:r>
            <a:endParaRPr sz="1400"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33644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8"/>
          <p:cNvSpPr txBox="1"/>
          <p:nvPr>
            <p:ph idx="1" type="body"/>
          </p:nvPr>
        </p:nvSpPr>
        <p:spPr>
          <a:xfrm>
            <a:off x="88500" y="1070750"/>
            <a:ext cx="8966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000"/>
              <a:t>In late 2019 Chesa Boudin, a progressive, restorative justice advocate, won the election to become District Attorney for San Francisco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Since he took office in January 2020 he has faced backlash from critics who claim he is not tough enough on crime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Petitioners started a “Recall Boudin” campaign based on claims that San Francisco is becoming more dangerous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As a long time resident of San Francisco and an advocate for justice reform and critic of mass incarceration myself, I wanted to see if the data supported those claims</a:t>
            </a:r>
            <a:endParaRPr sz="2000"/>
          </a:p>
        </p:txBody>
      </p:sp>
      <p:sp>
        <p:nvSpPr>
          <p:cNvPr id="204" name="Google Shape;204;p28"/>
          <p:cNvSpPr txBox="1"/>
          <p:nvPr>
            <p:ph type="ctrTitle"/>
          </p:nvPr>
        </p:nvSpPr>
        <p:spPr>
          <a:xfrm>
            <a:off x="1187550" y="415250"/>
            <a:ext cx="67689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accent1"/>
                </a:solidFill>
              </a:rPr>
              <a:t>Background</a:t>
            </a:r>
            <a:endParaRPr sz="3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2D9C3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9"/>
          <p:cNvSpPr txBox="1"/>
          <p:nvPr>
            <p:ph idx="1" type="body"/>
          </p:nvPr>
        </p:nvSpPr>
        <p:spPr>
          <a:xfrm>
            <a:off x="4201125" y="1953275"/>
            <a:ext cx="4615500" cy="16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" sz="2000"/>
              <a:t>Crime has increased in San Francisco since Boudin assumed office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Boudin is letting criminals go free and not pursuing charges as much as his predecessor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San Francisco has been getting more dangerous than other large US cities</a:t>
            </a:r>
            <a:endParaRPr sz="2000"/>
          </a:p>
        </p:txBody>
      </p:sp>
      <p:sp>
        <p:nvSpPr>
          <p:cNvPr id="210" name="Google Shape;210;p29"/>
          <p:cNvSpPr/>
          <p:nvPr/>
        </p:nvSpPr>
        <p:spPr>
          <a:xfrm>
            <a:off x="341300" y="597837"/>
            <a:ext cx="3859836" cy="3859872"/>
          </a:xfrm>
          <a:custGeom>
            <a:rect b="b" l="l" r="r" t="t"/>
            <a:pathLst>
              <a:path extrusionOk="0" h="107174" w="107173">
                <a:moveTo>
                  <a:pt x="53587" y="1"/>
                </a:moveTo>
                <a:cubicBezTo>
                  <a:pt x="23992" y="1"/>
                  <a:pt x="1" y="23992"/>
                  <a:pt x="1" y="53587"/>
                </a:cubicBezTo>
                <a:cubicBezTo>
                  <a:pt x="1" y="83182"/>
                  <a:pt x="23992" y="107174"/>
                  <a:pt x="53587" y="107174"/>
                </a:cubicBezTo>
                <a:cubicBezTo>
                  <a:pt x="83181" y="107174"/>
                  <a:pt x="107173" y="83182"/>
                  <a:pt x="107173" y="53587"/>
                </a:cubicBezTo>
                <a:cubicBezTo>
                  <a:pt x="107173" y="23992"/>
                  <a:pt x="83181" y="1"/>
                  <a:pt x="53587" y="1"/>
                </a:cubicBezTo>
                <a:close/>
              </a:path>
            </a:pathLst>
          </a:custGeom>
          <a:solidFill>
            <a:srgbClr val="F7F2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9"/>
          <p:cNvSpPr txBox="1"/>
          <p:nvPr>
            <p:ph type="ctrTitle"/>
          </p:nvPr>
        </p:nvSpPr>
        <p:spPr>
          <a:xfrm>
            <a:off x="3621775" y="892000"/>
            <a:ext cx="48444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Recall Campaign’s Claims</a:t>
            </a:r>
            <a:endParaRPr/>
          </a:p>
        </p:txBody>
      </p:sp>
      <p:pic>
        <p:nvPicPr>
          <p:cNvPr id="212" name="Google Shape;21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0600" y="1132653"/>
            <a:ext cx="2701225" cy="270122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9"/>
          <p:cNvSpPr txBox="1"/>
          <p:nvPr/>
        </p:nvSpPr>
        <p:spPr>
          <a:xfrm>
            <a:off x="1213413" y="3788600"/>
            <a:ext cx="2115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Arvo"/>
                <a:ea typeface="Arvo"/>
                <a:cs typeface="Arvo"/>
                <a:sym typeface="Arvo"/>
              </a:rPr>
              <a:t>Chesa Boudin</a:t>
            </a:r>
            <a:endParaRPr sz="900">
              <a:latin typeface="Arvo"/>
              <a:ea typeface="Arvo"/>
              <a:cs typeface="Arvo"/>
              <a:sym typeface="Arv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Arvo"/>
                <a:ea typeface="Arvo"/>
                <a:cs typeface="Arvo"/>
                <a:sym typeface="Arvo"/>
              </a:rPr>
              <a:t>Source: twitter.com/chesaboudin</a:t>
            </a:r>
            <a:endParaRPr sz="900"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2E2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/>
          <p:nvPr>
            <p:ph idx="8" type="ctrTitle"/>
          </p:nvPr>
        </p:nvSpPr>
        <p:spPr>
          <a:xfrm>
            <a:off x="1187550" y="415250"/>
            <a:ext cx="67689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</a:rPr>
              <a:t>MY M</a:t>
            </a:r>
            <a:r>
              <a:rPr lang="en" sz="30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rPr>
              <a:t>ETHOD</a:t>
            </a:r>
            <a:r>
              <a:rPr lang="en" sz="3000">
                <a:solidFill>
                  <a:schemeClr val="accent1"/>
                </a:solidFill>
              </a:rPr>
              <a:t>S AND DATA</a:t>
            </a:r>
            <a:endParaRPr sz="3000">
              <a:solidFill>
                <a:schemeClr val="accent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219" name="Google Shape;219;p30"/>
          <p:cNvSpPr txBox="1"/>
          <p:nvPr>
            <p:ph idx="5" type="subTitle"/>
          </p:nvPr>
        </p:nvSpPr>
        <p:spPr>
          <a:xfrm>
            <a:off x="1603775" y="4090188"/>
            <a:ext cx="24801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How many of those crimes lead to arrests?</a:t>
            </a:r>
            <a:endParaRPr sz="1400"/>
          </a:p>
        </p:txBody>
      </p:sp>
      <p:sp>
        <p:nvSpPr>
          <p:cNvPr id="220" name="Google Shape;220;p30"/>
          <p:cNvSpPr txBox="1"/>
          <p:nvPr>
            <p:ph idx="1" type="subTitle"/>
          </p:nvPr>
        </p:nvSpPr>
        <p:spPr>
          <a:xfrm>
            <a:off x="1603775" y="1968450"/>
            <a:ext cx="24801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data is publicly available from data.sf.gov</a:t>
            </a:r>
            <a:endParaRPr sz="1400"/>
          </a:p>
        </p:txBody>
      </p:sp>
      <p:sp>
        <p:nvSpPr>
          <p:cNvPr id="221" name="Google Shape;221;p30"/>
          <p:cNvSpPr txBox="1"/>
          <p:nvPr>
            <p:ph idx="3" type="subTitle"/>
          </p:nvPr>
        </p:nvSpPr>
        <p:spPr>
          <a:xfrm>
            <a:off x="5950650" y="1968450"/>
            <a:ext cx="27597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many of those arrests are pursued by the DA?</a:t>
            </a:r>
            <a:endParaRPr sz="1400"/>
          </a:p>
        </p:txBody>
      </p:sp>
      <p:sp>
        <p:nvSpPr>
          <p:cNvPr id="222" name="Google Shape;222;p30"/>
          <p:cNvSpPr txBox="1"/>
          <p:nvPr>
            <p:ph type="ctrTitle"/>
          </p:nvPr>
        </p:nvSpPr>
        <p:spPr>
          <a:xfrm>
            <a:off x="1603795" y="1511125"/>
            <a:ext cx="2480100" cy="53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ACQUISITION</a:t>
            </a:r>
            <a:endParaRPr/>
          </a:p>
        </p:txBody>
      </p:sp>
      <p:sp>
        <p:nvSpPr>
          <p:cNvPr id="223" name="Google Shape;223;p30"/>
          <p:cNvSpPr txBox="1"/>
          <p:nvPr>
            <p:ph idx="2" type="ctrTitle"/>
          </p:nvPr>
        </p:nvSpPr>
        <p:spPr>
          <a:xfrm>
            <a:off x="5950670" y="1511125"/>
            <a:ext cx="2480100" cy="53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OFFICIAL DA CHARGES</a:t>
            </a:r>
            <a:endParaRPr/>
          </a:p>
        </p:txBody>
      </p:sp>
      <p:sp>
        <p:nvSpPr>
          <p:cNvPr id="224" name="Google Shape;224;p30"/>
          <p:cNvSpPr txBox="1"/>
          <p:nvPr>
            <p:ph idx="4" type="ctrTitle"/>
          </p:nvPr>
        </p:nvSpPr>
        <p:spPr>
          <a:xfrm>
            <a:off x="1603795" y="3632862"/>
            <a:ext cx="2480100" cy="53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ARRESTS</a:t>
            </a:r>
            <a:endParaRPr/>
          </a:p>
        </p:txBody>
      </p:sp>
      <p:sp>
        <p:nvSpPr>
          <p:cNvPr id="225" name="Google Shape;225;p30"/>
          <p:cNvSpPr txBox="1"/>
          <p:nvPr>
            <p:ph idx="6" type="ctrTitle"/>
          </p:nvPr>
        </p:nvSpPr>
        <p:spPr>
          <a:xfrm>
            <a:off x="5980945" y="3604149"/>
            <a:ext cx="2480100" cy="53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CRIME COMPARISON</a:t>
            </a:r>
            <a:endParaRPr/>
          </a:p>
        </p:txBody>
      </p:sp>
      <p:sp>
        <p:nvSpPr>
          <p:cNvPr id="226" name="Google Shape;226;p30"/>
          <p:cNvSpPr txBox="1"/>
          <p:nvPr>
            <p:ph idx="7" type="subTitle"/>
          </p:nvPr>
        </p:nvSpPr>
        <p:spPr>
          <a:xfrm>
            <a:off x="5980925" y="4061475"/>
            <a:ext cx="31011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SF’s homicide rate compare to other large cities?</a:t>
            </a:r>
            <a:endParaRPr/>
          </a:p>
        </p:txBody>
      </p:sp>
      <p:sp>
        <p:nvSpPr>
          <p:cNvPr id="227" name="Google Shape;227;p30"/>
          <p:cNvSpPr/>
          <p:nvPr/>
        </p:nvSpPr>
        <p:spPr>
          <a:xfrm>
            <a:off x="5060263" y="1686999"/>
            <a:ext cx="738154" cy="738161"/>
          </a:xfrm>
          <a:custGeom>
            <a:rect b="b" l="l" r="r" t="t"/>
            <a:pathLst>
              <a:path extrusionOk="0" h="107174" w="107173">
                <a:moveTo>
                  <a:pt x="53587" y="1"/>
                </a:moveTo>
                <a:cubicBezTo>
                  <a:pt x="23992" y="1"/>
                  <a:pt x="1" y="23992"/>
                  <a:pt x="1" y="53587"/>
                </a:cubicBezTo>
                <a:cubicBezTo>
                  <a:pt x="1" y="83182"/>
                  <a:pt x="23992" y="107174"/>
                  <a:pt x="53587" y="107174"/>
                </a:cubicBezTo>
                <a:cubicBezTo>
                  <a:pt x="83181" y="107174"/>
                  <a:pt x="107173" y="83182"/>
                  <a:pt x="107173" y="53587"/>
                </a:cubicBezTo>
                <a:cubicBezTo>
                  <a:pt x="107173" y="23992"/>
                  <a:pt x="83181" y="1"/>
                  <a:pt x="53587" y="1"/>
                </a:cubicBezTo>
                <a:close/>
              </a:path>
            </a:pathLst>
          </a:custGeom>
          <a:solidFill>
            <a:srgbClr val="E2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0"/>
          <p:cNvSpPr/>
          <p:nvPr/>
        </p:nvSpPr>
        <p:spPr>
          <a:xfrm>
            <a:off x="5090375" y="3786775"/>
            <a:ext cx="738154" cy="738161"/>
          </a:xfrm>
          <a:custGeom>
            <a:rect b="b" l="l" r="r" t="t"/>
            <a:pathLst>
              <a:path extrusionOk="0" h="107174" w="107173">
                <a:moveTo>
                  <a:pt x="53587" y="1"/>
                </a:moveTo>
                <a:cubicBezTo>
                  <a:pt x="23992" y="1"/>
                  <a:pt x="1" y="23992"/>
                  <a:pt x="1" y="53587"/>
                </a:cubicBezTo>
                <a:cubicBezTo>
                  <a:pt x="1" y="83182"/>
                  <a:pt x="23992" y="107174"/>
                  <a:pt x="53587" y="107174"/>
                </a:cubicBezTo>
                <a:cubicBezTo>
                  <a:pt x="83181" y="107174"/>
                  <a:pt x="107173" y="83182"/>
                  <a:pt x="107173" y="53587"/>
                </a:cubicBezTo>
                <a:cubicBezTo>
                  <a:pt x="107173" y="23992"/>
                  <a:pt x="83181" y="1"/>
                  <a:pt x="53587" y="1"/>
                </a:cubicBezTo>
                <a:close/>
              </a:path>
            </a:pathLst>
          </a:custGeom>
          <a:solidFill>
            <a:srgbClr val="E2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0"/>
          <p:cNvSpPr/>
          <p:nvPr/>
        </p:nvSpPr>
        <p:spPr>
          <a:xfrm>
            <a:off x="713225" y="3815487"/>
            <a:ext cx="738154" cy="738161"/>
          </a:xfrm>
          <a:custGeom>
            <a:rect b="b" l="l" r="r" t="t"/>
            <a:pathLst>
              <a:path extrusionOk="0" h="107174" w="107173">
                <a:moveTo>
                  <a:pt x="53587" y="1"/>
                </a:moveTo>
                <a:cubicBezTo>
                  <a:pt x="23992" y="1"/>
                  <a:pt x="1" y="23992"/>
                  <a:pt x="1" y="53587"/>
                </a:cubicBezTo>
                <a:cubicBezTo>
                  <a:pt x="1" y="83182"/>
                  <a:pt x="23992" y="107174"/>
                  <a:pt x="53587" y="107174"/>
                </a:cubicBezTo>
                <a:cubicBezTo>
                  <a:pt x="83181" y="107174"/>
                  <a:pt x="107173" y="83182"/>
                  <a:pt x="107173" y="53587"/>
                </a:cubicBezTo>
                <a:cubicBezTo>
                  <a:pt x="107173" y="23992"/>
                  <a:pt x="83181" y="1"/>
                  <a:pt x="53587" y="1"/>
                </a:cubicBezTo>
                <a:close/>
              </a:path>
            </a:pathLst>
          </a:custGeom>
          <a:solidFill>
            <a:srgbClr val="F7F2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0"/>
          <p:cNvSpPr/>
          <p:nvPr/>
        </p:nvSpPr>
        <p:spPr>
          <a:xfrm>
            <a:off x="713225" y="1687001"/>
            <a:ext cx="738154" cy="738161"/>
          </a:xfrm>
          <a:custGeom>
            <a:rect b="b" l="l" r="r" t="t"/>
            <a:pathLst>
              <a:path extrusionOk="0" h="107174" w="107173">
                <a:moveTo>
                  <a:pt x="53587" y="1"/>
                </a:moveTo>
                <a:cubicBezTo>
                  <a:pt x="23992" y="1"/>
                  <a:pt x="1" y="23992"/>
                  <a:pt x="1" y="53587"/>
                </a:cubicBezTo>
                <a:cubicBezTo>
                  <a:pt x="1" y="83182"/>
                  <a:pt x="23992" y="107174"/>
                  <a:pt x="53587" y="107174"/>
                </a:cubicBezTo>
                <a:cubicBezTo>
                  <a:pt x="83181" y="107174"/>
                  <a:pt x="107173" y="83182"/>
                  <a:pt x="107173" y="53587"/>
                </a:cubicBezTo>
                <a:cubicBezTo>
                  <a:pt x="107173" y="23992"/>
                  <a:pt x="83181" y="1"/>
                  <a:pt x="53587" y="1"/>
                </a:cubicBezTo>
                <a:close/>
              </a:path>
            </a:pathLst>
          </a:custGeom>
          <a:solidFill>
            <a:srgbClr val="F7F2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1" name="Google Shape;231;p30"/>
          <p:cNvGrpSpPr/>
          <p:nvPr/>
        </p:nvGrpSpPr>
        <p:grpSpPr>
          <a:xfrm>
            <a:off x="928790" y="1862033"/>
            <a:ext cx="307016" cy="424843"/>
            <a:chOff x="1914775" y="238125"/>
            <a:chExt cx="3771700" cy="5219200"/>
          </a:xfrm>
        </p:grpSpPr>
        <p:sp>
          <p:nvSpPr>
            <p:cNvPr id="232" name="Google Shape;232;p30"/>
            <p:cNvSpPr/>
            <p:nvPr/>
          </p:nvSpPr>
          <p:spPr>
            <a:xfrm>
              <a:off x="1914775" y="238125"/>
              <a:ext cx="3771700" cy="5219200"/>
            </a:xfrm>
            <a:custGeom>
              <a:rect b="b" l="l" r="r" t="t"/>
              <a:pathLst>
                <a:path extrusionOk="0" h="208768" w="150868">
                  <a:moveTo>
                    <a:pt x="29000" y="0"/>
                  </a:moveTo>
                  <a:cubicBezTo>
                    <a:pt x="27369" y="0"/>
                    <a:pt x="25803" y="652"/>
                    <a:pt x="24661" y="1794"/>
                  </a:cubicBezTo>
                  <a:lnTo>
                    <a:pt x="1762" y="24693"/>
                  </a:lnTo>
                  <a:cubicBezTo>
                    <a:pt x="620" y="25835"/>
                    <a:pt x="0" y="27401"/>
                    <a:pt x="0" y="28999"/>
                  </a:cubicBezTo>
                  <a:lnTo>
                    <a:pt x="0" y="202667"/>
                  </a:lnTo>
                  <a:cubicBezTo>
                    <a:pt x="0" y="206027"/>
                    <a:pt x="2708" y="208767"/>
                    <a:pt x="6100" y="208767"/>
                  </a:cubicBezTo>
                  <a:lnTo>
                    <a:pt x="144735" y="208767"/>
                  </a:lnTo>
                  <a:cubicBezTo>
                    <a:pt x="148127" y="208767"/>
                    <a:pt x="150867" y="206027"/>
                    <a:pt x="150867" y="202667"/>
                  </a:cubicBezTo>
                  <a:lnTo>
                    <a:pt x="150867" y="6133"/>
                  </a:lnTo>
                  <a:cubicBezTo>
                    <a:pt x="150867" y="2740"/>
                    <a:pt x="148127" y="0"/>
                    <a:pt x="1447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0"/>
            <p:cNvSpPr/>
            <p:nvPr/>
          </p:nvSpPr>
          <p:spPr>
            <a:xfrm>
              <a:off x="3800200" y="238125"/>
              <a:ext cx="1886275" cy="5219200"/>
            </a:xfrm>
            <a:custGeom>
              <a:rect b="b" l="l" r="r" t="t"/>
              <a:pathLst>
                <a:path extrusionOk="0" h="208768" w="75451">
                  <a:moveTo>
                    <a:pt x="1" y="0"/>
                  </a:moveTo>
                  <a:lnTo>
                    <a:pt x="1" y="208767"/>
                  </a:lnTo>
                  <a:lnTo>
                    <a:pt x="69318" y="208767"/>
                  </a:lnTo>
                  <a:cubicBezTo>
                    <a:pt x="72710" y="208767"/>
                    <a:pt x="75450" y="206027"/>
                    <a:pt x="75450" y="202667"/>
                  </a:cubicBezTo>
                  <a:lnTo>
                    <a:pt x="75450" y="6133"/>
                  </a:lnTo>
                  <a:cubicBezTo>
                    <a:pt x="75450" y="2740"/>
                    <a:pt x="72710" y="0"/>
                    <a:pt x="693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0"/>
            <p:cNvSpPr/>
            <p:nvPr/>
          </p:nvSpPr>
          <p:spPr>
            <a:xfrm>
              <a:off x="2526400" y="2276850"/>
              <a:ext cx="2548450" cy="305850"/>
            </a:xfrm>
            <a:custGeom>
              <a:rect b="b" l="l" r="r" t="t"/>
              <a:pathLst>
                <a:path extrusionOk="0" h="12234" w="101938">
                  <a:moveTo>
                    <a:pt x="6100" y="1"/>
                  </a:moveTo>
                  <a:cubicBezTo>
                    <a:pt x="2708" y="1"/>
                    <a:pt x="0" y="2741"/>
                    <a:pt x="0" y="6133"/>
                  </a:cubicBezTo>
                  <a:cubicBezTo>
                    <a:pt x="0" y="9493"/>
                    <a:pt x="2708" y="12233"/>
                    <a:pt x="6100" y="12233"/>
                  </a:cubicBezTo>
                  <a:lnTo>
                    <a:pt x="95805" y="12233"/>
                  </a:lnTo>
                  <a:cubicBezTo>
                    <a:pt x="99197" y="12233"/>
                    <a:pt x="101937" y="9493"/>
                    <a:pt x="101937" y="6133"/>
                  </a:cubicBezTo>
                  <a:cubicBezTo>
                    <a:pt x="101937" y="2741"/>
                    <a:pt x="99197" y="1"/>
                    <a:pt x="958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0"/>
            <p:cNvSpPr/>
            <p:nvPr/>
          </p:nvSpPr>
          <p:spPr>
            <a:xfrm>
              <a:off x="2526400" y="2888475"/>
              <a:ext cx="2548450" cy="305825"/>
            </a:xfrm>
            <a:custGeom>
              <a:rect b="b" l="l" r="r" t="t"/>
              <a:pathLst>
                <a:path extrusionOk="0" h="12233" w="101938">
                  <a:moveTo>
                    <a:pt x="6100" y="1"/>
                  </a:moveTo>
                  <a:cubicBezTo>
                    <a:pt x="2708" y="1"/>
                    <a:pt x="0" y="2741"/>
                    <a:pt x="0" y="6133"/>
                  </a:cubicBezTo>
                  <a:cubicBezTo>
                    <a:pt x="0" y="9493"/>
                    <a:pt x="2708" y="12233"/>
                    <a:pt x="6100" y="12233"/>
                  </a:cubicBezTo>
                  <a:lnTo>
                    <a:pt x="95805" y="12233"/>
                  </a:lnTo>
                  <a:cubicBezTo>
                    <a:pt x="99197" y="12233"/>
                    <a:pt x="101937" y="9493"/>
                    <a:pt x="101937" y="6133"/>
                  </a:cubicBezTo>
                  <a:cubicBezTo>
                    <a:pt x="101937" y="2741"/>
                    <a:pt x="99197" y="1"/>
                    <a:pt x="958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0"/>
            <p:cNvSpPr/>
            <p:nvPr/>
          </p:nvSpPr>
          <p:spPr>
            <a:xfrm>
              <a:off x="2526400" y="3500100"/>
              <a:ext cx="1121325" cy="305825"/>
            </a:xfrm>
            <a:custGeom>
              <a:rect b="b" l="l" r="r" t="t"/>
              <a:pathLst>
                <a:path extrusionOk="0" h="12233" w="44853">
                  <a:moveTo>
                    <a:pt x="6100" y="0"/>
                  </a:moveTo>
                  <a:cubicBezTo>
                    <a:pt x="2708" y="0"/>
                    <a:pt x="0" y="2741"/>
                    <a:pt x="0" y="6133"/>
                  </a:cubicBezTo>
                  <a:cubicBezTo>
                    <a:pt x="0" y="9493"/>
                    <a:pt x="2708" y="12233"/>
                    <a:pt x="6100" y="12233"/>
                  </a:cubicBezTo>
                  <a:lnTo>
                    <a:pt x="38720" y="12233"/>
                  </a:lnTo>
                  <a:cubicBezTo>
                    <a:pt x="42113" y="12233"/>
                    <a:pt x="44853" y="9493"/>
                    <a:pt x="44853" y="6133"/>
                  </a:cubicBezTo>
                  <a:cubicBezTo>
                    <a:pt x="44853" y="2741"/>
                    <a:pt x="42113" y="0"/>
                    <a:pt x="38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0"/>
            <p:cNvSpPr/>
            <p:nvPr/>
          </p:nvSpPr>
          <p:spPr>
            <a:xfrm>
              <a:off x="3953525" y="849725"/>
              <a:ext cx="1121325" cy="1121350"/>
            </a:xfrm>
            <a:custGeom>
              <a:rect b="b" l="l" r="r" t="t"/>
              <a:pathLst>
                <a:path extrusionOk="0" h="44854" w="44853">
                  <a:moveTo>
                    <a:pt x="6100" y="1"/>
                  </a:moveTo>
                  <a:cubicBezTo>
                    <a:pt x="2708" y="1"/>
                    <a:pt x="0" y="2741"/>
                    <a:pt x="0" y="6133"/>
                  </a:cubicBezTo>
                  <a:lnTo>
                    <a:pt x="0" y="38753"/>
                  </a:lnTo>
                  <a:cubicBezTo>
                    <a:pt x="0" y="42113"/>
                    <a:pt x="2708" y="44853"/>
                    <a:pt x="6100" y="44853"/>
                  </a:cubicBezTo>
                  <a:lnTo>
                    <a:pt x="38720" y="44853"/>
                  </a:lnTo>
                  <a:cubicBezTo>
                    <a:pt x="42112" y="44853"/>
                    <a:pt x="44852" y="42113"/>
                    <a:pt x="44852" y="38753"/>
                  </a:cubicBezTo>
                  <a:lnTo>
                    <a:pt x="44852" y="6133"/>
                  </a:lnTo>
                  <a:cubicBezTo>
                    <a:pt x="44852" y="2741"/>
                    <a:pt x="42112" y="1"/>
                    <a:pt x="387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0"/>
            <p:cNvSpPr/>
            <p:nvPr/>
          </p:nvSpPr>
          <p:spPr>
            <a:xfrm>
              <a:off x="3800200" y="2276850"/>
              <a:ext cx="1274650" cy="305850"/>
            </a:xfrm>
            <a:custGeom>
              <a:rect b="b" l="l" r="r" t="t"/>
              <a:pathLst>
                <a:path extrusionOk="0" h="12234" w="50986">
                  <a:moveTo>
                    <a:pt x="1" y="1"/>
                  </a:moveTo>
                  <a:lnTo>
                    <a:pt x="1" y="12233"/>
                  </a:lnTo>
                  <a:lnTo>
                    <a:pt x="44853" y="12233"/>
                  </a:lnTo>
                  <a:cubicBezTo>
                    <a:pt x="48245" y="12233"/>
                    <a:pt x="50985" y="9493"/>
                    <a:pt x="50985" y="6133"/>
                  </a:cubicBezTo>
                  <a:cubicBezTo>
                    <a:pt x="50985" y="2741"/>
                    <a:pt x="48245" y="1"/>
                    <a:pt x="44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0"/>
            <p:cNvSpPr/>
            <p:nvPr/>
          </p:nvSpPr>
          <p:spPr>
            <a:xfrm>
              <a:off x="3800200" y="2888475"/>
              <a:ext cx="1274650" cy="305825"/>
            </a:xfrm>
            <a:custGeom>
              <a:rect b="b" l="l" r="r" t="t"/>
              <a:pathLst>
                <a:path extrusionOk="0" h="12233" w="50986">
                  <a:moveTo>
                    <a:pt x="1" y="1"/>
                  </a:moveTo>
                  <a:lnTo>
                    <a:pt x="1" y="12233"/>
                  </a:lnTo>
                  <a:lnTo>
                    <a:pt x="44853" y="12233"/>
                  </a:lnTo>
                  <a:cubicBezTo>
                    <a:pt x="48245" y="12233"/>
                    <a:pt x="50985" y="9493"/>
                    <a:pt x="50985" y="6133"/>
                  </a:cubicBezTo>
                  <a:cubicBezTo>
                    <a:pt x="50985" y="2741"/>
                    <a:pt x="48245" y="1"/>
                    <a:pt x="44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0"/>
            <p:cNvSpPr/>
            <p:nvPr/>
          </p:nvSpPr>
          <p:spPr>
            <a:xfrm>
              <a:off x="3995100" y="3965600"/>
              <a:ext cx="1100950" cy="880225"/>
            </a:xfrm>
            <a:custGeom>
              <a:rect b="b" l="l" r="r" t="t"/>
              <a:pathLst>
                <a:path extrusionOk="0" h="35209" w="44038">
                  <a:moveTo>
                    <a:pt x="18115" y="0"/>
                  </a:moveTo>
                  <a:cubicBezTo>
                    <a:pt x="18025" y="0"/>
                    <a:pt x="17934" y="2"/>
                    <a:pt x="17844" y="6"/>
                  </a:cubicBezTo>
                  <a:cubicBezTo>
                    <a:pt x="15626" y="137"/>
                    <a:pt x="13636" y="1442"/>
                    <a:pt x="12657" y="3464"/>
                  </a:cubicBezTo>
                  <a:lnTo>
                    <a:pt x="1469" y="26428"/>
                  </a:lnTo>
                  <a:cubicBezTo>
                    <a:pt x="1" y="29462"/>
                    <a:pt x="1273" y="33116"/>
                    <a:pt x="4307" y="34583"/>
                  </a:cubicBezTo>
                  <a:cubicBezTo>
                    <a:pt x="5175" y="35009"/>
                    <a:pt x="6091" y="35209"/>
                    <a:pt x="6991" y="35209"/>
                  </a:cubicBezTo>
                  <a:cubicBezTo>
                    <a:pt x="9267" y="35209"/>
                    <a:pt x="11442" y="33929"/>
                    <a:pt x="12494" y="31778"/>
                  </a:cubicBezTo>
                  <a:lnTo>
                    <a:pt x="19018" y="18339"/>
                  </a:lnTo>
                  <a:cubicBezTo>
                    <a:pt x="21269" y="20590"/>
                    <a:pt x="24107" y="22188"/>
                    <a:pt x="27304" y="22938"/>
                  </a:cubicBezTo>
                  <a:cubicBezTo>
                    <a:pt x="28618" y="23245"/>
                    <a:pt x="29943" y="23397"/>
                    <a:pt x="31259" y="23397"/>
                  </a:cubicBezTo>
                  <a:cubicBezTo>
                    <a:pt x="34418" y="23397"/>
                    <a:pt x="37523" y="22522"/>
                    <a:pt x="40286" y="20818"/>
                  </a:cubicBezTo>
                  <a:cubicBezTo>
                    <a:pt x="43157" y="19024"/>
                    <a:pt x="44038" y="15240"/>
                    <a:pt x="42243" y="12402"/>
                  </a:cubicBezTo>
                  <a:cubicBezTo>
                    <a:pt x="41096" y="10531"/>
                    <a:pt x="39089" y="9506"/>
                    <a:pt x="37035" y="9506"/>
                  </a:cubicBezTo>
                  <a:cubicBezTo>
                    <a:pt x="35938" y="9506"/>
                    <a:pt x="34827" y="9799"/>
                    <a:pt x="33828" y="10412"/>
                  </a:cubicBezTo>
                  <a:cubicBezTo>
                    <a:pt x="33025" y="10917"/>
                    <a:pt x="32142" y="11163"/>
                    <a:pt x="31235" y="11163"/>
                  </a:cubicBezTo>
                  <a:cubicBezTo>
                    <a:pt x="30851" y="11163"/>
                    <a:pt x="30464" y="11119"/>
                    <a:pt x="30076" y="11032"/>
                  </a:cubicBezTo>
                  <a:cubicBezTo>
                    <a:pt x="28804" y="10738"/>
                    <a:pt x="27695" y="9955"/>
                    <a:pt x="27010" y="8814"/>
                  </a:cubicBezTo>
                  <a:lnTo>
                    <a:pt x="23357" y="2910"/>
                  </a:lnTo>
                  <a:cubicBezTo>
                    <a:pt x="22230" y="1095"/>
                    <a:pt x="20234" y="0"/>
                    <a:pt x="18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1" name="Google Shape;241;p30"/>
          <p:cNvSpPr txBox="1"/>
          <p:nvPr>
            <p:ph idx="6" type="ctrTitle"/>
          </p:nvPr>
        </p:nvSpPr>
        <p:spPr>
          <a:xfrm>
            <a:off x="5980945" y="2491537"/>
            <a:ext cx="2480100" cy="53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TRIALS</a:t>
            </a:r>
            <a:endParaRPr/>
          </a:p>
        </p:txBody>
      </p:sp>
      <p:sp>
        <p:nvSpPr>
          <p:cNvPr id="242" name="Google Shape;242;p30"/>
          <p:cNvSpPr txBox="1"/>
          <p:nvPr>
            <p:ph idx="7" type="subTitle"/>
          </p:nvPr>
        </p:nvSpPr>
        <p:spPr>
          <a:xfrm>
            <a:off x="5980925" y="2948875"/>
            <a:ext cx="27294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many cases go to trial and what are the outcomes?</a:t>
            </a:r>
            <a:endParaRPr/>
          </a:p>
        </p:txBody>
      </p:sp>
      <p:sp>
        <p:nvSpPr>
          <p:cNvPr id="243" name="Google Shape;243;p30"/>
          <p:cNvSpPr/>
          <p:nvPr/>
        </p:nvSpPr>
        <p:spPr>
          <a:xfrm>
            <a:off x="5090375" y="2674162"/>
            <a:ext cx="738154" cy="738161"/>
          </a:xfrm>
          <a:custGeom>
            <a:rect b="b" l="l" r="r" t="t"/>
            <a:pathLst>
              <a:path extrusionOk="0" h="107174" w="107173">
                <a:moveTo>
                  <a:pt x="53587" y="1"/>
                </a:moveTo>
                <a:cubicBezTo>
                  <a:pt x="23992" y="1"/>
                  <a:pt x="1" y="23992"/>
                  <a:pt x="1" y="53587"/>
                </a:cubicBezTo>
                <a:cubicBezTo>
                  <a:pt x="1" y="83182"/>
                  <a:pt x="23992" y="107174"/>
                  <a:pt x="53587" y="107174"/>
                </a:cubicBezTo>
                <a:cubicBezTo>
                  <a:pt x="83181" y="107174"/>
                  <a:pt x="107173" y="83182"/>
                  <a:pt x="107173" y="53587"/>
                </a:cubicBezTo>
                <a:cubicBezTo>
                  <a:pt x="107173" y="23992"/>
                  <a:pt x="83181" y="1"/>
                  <a:pt x="53587" y="1"/>
                </a:cubicBezTo>
                <a:close/>
              </a:path>
            </a:pathLst>
          </a:custGeom>
          <a:solidFill>
            <a:srgbClr val="E2D9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0"/>
          <p:cNvSpPr txBox="1"/>
          <p:nvPr>
            <p:ph idx="4" type="ctrTitle"/>
          </p:nvPr>
        </p:nvSpPr>
        <p:spPr>
          <a:xfrm>
            <a:off x="1603795" y="2551624"/>
            <a:ext cx="2480100" cy="53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CRIME REPORTS</a:t>
            </a:r>
            <a:endParaRPr/>
          </a:p>
        </p:txBody>
      </p:sp>
      <p:sp>
        <p:nvSpPr>
          <p:cNvPr id="245" name="Google Shape;245;p30"/>
          <p:cNvSpPr/>
          <p:nvPr/>
        </p:nvSpPr>
        <p:spPr>
          <a:xfrm>
            <a:off x="713225" y="2734250"/>
            <a:ext cx="738154" cy="738161"/>
          </a:xfrm>
          <a:custGeom>
            <a:rect b="b" l="l" r="r" t="t"/>
            <a:pathLst>
              <a:path extrusionOk="0" h="107174" w="107173">
                <a:moveTo>
                  <a:pt x="53587" y="1"/>
                </a:moveTo>
                <a:cubicBezTo>
                  <a:pt x="23992" y="1"/>
                  <a:pt x="1" y="23992"/>
                  <a:pt x="1" y="53587"/>
                </a:cubicBezTo>
                <a:cubicBezTo>
                  <a:pt x="1" y="83182"/>
                  <a:pt x="23992" y="107174"/>
                  <a:pt x="53587" y="107174"/>
                </a:cubicBezTo>
                <a:cubicBezTo>
                  <a:pt x="83181" y="107174"/>
                  <a:pt x="107173" y="83182"/>
                  <a:pt x="107173" y="53587"/>
                </a:cubicBezTo>
                <a:cubicBezTo>
                  <a:pt x="107173" y="23992"/>
                  <a:pt x="83181" y="1"/>
                  <a:pt x="53587" y="1"/>
                </a:cubicBezTo>
                <a:close/>
              </a:path>
            </a:pathLst>
          </a:custGeom>
          <a:solidFill>
            <a:srgbClr val="F7F2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0"/>
          <p:cNvSpPr txBox="1"/>
          <p:nvPr>
            <p:ph idx="5" type="subTitle"/>
          </p:nvPr>
        </p:nvSpPr>
        <p:spPr>
          <a:xfrm>
            <a:off x="1603775" y="3008950"/>
            <a:ext cx="24801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Police crime reports - essentially all crime data</a:t>
            </a:r>
            <a:endParaRPr sz="1400"/>
          </a:p>
        </p:txBody>
      </p:sp>
      <p:grpSp>
        <p:nvGrpSpPr>
          <p:cNvPr id="247" name="Google Shape;247;p30"/>
          <p:cNvGrpSpPr/>
          <p:nvPr/>
        </p:nvGrpSpPr>
        <p:grpSpPr>
          <a:xfrm>
            <a:off x="869875" y="3953721"/>
            <a:ext cx="424843" cy="424843"/>
            <a:chOff x="1190625" y="238125"/>
            <a:chExt cx="5219200" cy="5219200"/>
          </a:xfrm>
        </p:grpSpPr>
        <p:sp>
          <p:nvSpPr>
            <p:cNvPr id="248" name="Google Shape;248;p30"/>
            <p:cNvSpPr/>
            <p:nvPr/>
          </p:nvSpPr>
          <p:spPr>
            <a:xfrm>
              <a:off x="1190625" y="2806925"/>
              <a:ext cx="2344575" cy="2650400"/>
            </a:xfrm>
            <a:custGeom>
              <a:rect b="b" l="l" r="r" t="t"/>
              <a:pathLst>
                <a:path extrusionOk="0" h="106016" w="93783">
                  <a:moveTo>
                    <a:pt x="46907" y="36698"/>
                  </a:moveTo>
                  <a:cubicBezTo>
                    <a:pt x="59270" y="36698"/>
                    <a:pt x="69317" y="46745"/>
                    <a:pt x="69317" y="59140"/>
                  </a:cubicBezTo>
                  <a:cubicBezTo>
                    <a:pt x="69317" y="71503"/>
                    <a:pt x="59270" y="81550"/>
                    <a:pt x="46907" y="81550"/>
                  </a:cubicBezTo>
                  <a:cubicBezTo>
                    <a:pt x="34512" y="81550"/>
                    <a:pt x="24465" y="71503"/>
                    <a:pt x="24465" y="59140"/>
                  </a:cubicBezTo>
                  <a:cubicBezTo>
                    <a:pt x="24465" y="46745"/>
                    <a:pt x="34512" y="36698"/>
                    <a:pt x="46907" y="36698"/>
                  </a:cubicBezTo>
                  <a:close/>
                  <a:moveTo>
                    <a:pt x="26520" y="1"/>
                  </a:moveTo>
                  <a:cubicBezTo>
                    <a:pt x="23127" y="1"/>
                    <a:pt x="20387" y="2741"/>
                    <a:pt x="20387" y="6133"/>
                  </a:cubicBezTo>
                  <a:lnTo>
                    <a:pt x="20387" y="20453"/>
                  </a:lnTo>
                  <a:cubicBezTo>
                    <a:pt x="7731" y="29130"/>
                    <a:pt x="0" y="43646"/>
                    <a:pt x="0" y="59140"/>
                  </a:cubicBezTo>
                  <a:cubicBezTo>
                    <a:pt x="0" y="84975"/>
                    <a:pt x="21040" y="106015"/>
                    <a:pt x="46907" y="106015"/>
                  </a:cubicBezTo>
                  <a:cubicBezTo>
                    <a:pt x="72742" y="106015"/>
                    <a:pt x="93782" y="84975"/>
                    <a:pt x="93782" y="59140"/>
                  </a:cubicBezTo>
                  <a:cubicBezTo>
                    <a:pt x="93782" y="43646"/>
                    <a:pt x="86051" y="29130"/>
                    <a:pt x="73395" y="20453"/>
                  </a:cubicBezTo>
                  <a:lnTo>
                    <a:pt x="73395" y="6133"/>
                  </a:lnTo>
                  <a:cubicBezTo>
                    <a:pt x="73395" y="2741"/>
                    <a:pt x="70655" y="1"/>
                    <a:pt x="67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0"/>
            <p:cNvSpPr/>
            <p:nvPr/>
          </p:nvSpPr>
          <p:spPr>
            <a:xfrm>
              <a:off x="2363300" y="2806925"/>
              <a:ext cx="1171900" cy="2650400"/>
            </a:xfrm>
            <a:custGeom>
              <a:rect b="b" l="l" r="r" t="t"/>
              <a:pathLst>
                <a:path extrusionOk="0" h="106016" w="46876">
                  <a:moveTo>
                    <a:pt x="0" y="1"/>
                  </a:moveTo>
                  <a:lnTo>
                    <a:pt x="0" y="36698"/>
                  </a:lnTo>
                  <a:cubicBezTo>
                    <a:pt x="12363" y="36698"/>
                    <a:pt x="22410" y="46745"/>
                    <a:pt x="22410" y="59140"/>
                  </a:cubicBezTo>
                  <a:cubicBezTo>
                    <a:pt x="22410" y="71503"/>
                    <a:pt x="12363" y="81550"/>
                    <a:pt x="0" y="81550"/>
                  </a:cubicBezTo>
                  <a:lnTo>
                    <a:pt x="0" y="106015"/>
                  </a:lnTo>
                  <a:cubicBezTo>
                    <a:pt x="25835" y="106015"/>
                    <a:pt x="46875" y="84975"/>
                    <a:pt x="46875" y="59140"/>
                  </a:cubicBezTo>
                  <a:cubicBezTo>
                    <a:pt x="46875" y="43646"/>
                    <a:pt x="39144" y="29130"/>
                    <a:pt x="26488" y="20453"/>
                  </a:cubicBezTo>
                  <a:lnTo>
                    <a:pt x="26488" y="6133"/>
                  </a:lnTo>
                  <a:cubicBezTo>
                    <a:pt x="26488" y="2741"/>
                    <a:pt x="23748" y="1"/>
                    <a:pt x="20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0"/>
            <p:cNvSpPr/>
            <p:nvPr/>
          </p:nvSpPr>
          <p:spPr>
            <a:xfrm>
              <a:off x="3759425" y="238125"/>
              <a:ext cx="2650400" cy="2344575"/>
            </a:xfrm>
            <a:custGeom>
              <a:rect b="b" l="l" r="r" t="t"/>
              <a:pathLst>
                <a:path extrusionOk="0" h="93783" w="106016">
                  <a:moveTo>
                    <a:pt x="59140" y="24465"/>
                  </a:moveTo>
                  <a:cubicBezTo>
                    <a:pt x="71503" y="24465"/>
                    <a:pt x="81550" y="34512"/>
                    <a:pt x="81550" y="46907"/>
                  </a:cubicBezTo>
                  <a:cubicBezTo>
                    <a:pt x="81550" y="59270"/>
                    <a:pt x="71503" y="69317"/>
                    <a:pt x="59140" y="69317"/>
                  </a:cubicBezTo>
                  <a:cubicBezTo>
                    <a:pt x="46745" y="69317"/>
                    <a:pt x="36698" y="59270"/>
                    <a:pt x="36698" y="46907"/>
                  </a:cubicBezTo>
                  <a:cubicBezTo>
                    <a:pt x="36698" y="34512"/>
                    <a:pt x="46745" y="24465"/>
                    <a:pt x="59140" y="24465"/>
                  </a:cubicBezTo>
                  <a:close/>
                  <a:moveTo>
                    <a:pt x="59140" y="0"/>
                  </a:moveTo>
                  <a:cubicBezTo>
                    <a:pt x="43646" y="0"/>
                    <a:pt x="29130" y="7731"/>
                    <a:pt x="20453" y="20387"/>
                  </a:cubicBezTo>
                  <a:lnTo>
                    <a:pt x="6133" y="20387"/>
                  </a:lnTo>
                  <a:cubicBezTo>
                    <a:pt x="2741" y="20387"/>
                    <a:pt x="1" y="23127"/>
                    <a:pt x="1" y="26520"/>
                  </a:cubicBezTo>
                  <a:lnTo>
                    <a:pt x="1" y="67295"/>
                  </a:lnTo>
                  <a:cubicBezTo>
                    <a:pt x="1" y="70655"/>
                    <a:pt x="2741" y="73395"/>
                    <a:pt x="6133" y="73395"/>
                  </a:cubicBezTo>
                  <a:lnTo>
                    <a:pt x="20453" y="73395"/>
                  </a:lnTo>
                  <a:cubicBezTo>
                    <a:pt x="29130" y="86051"/>
                    <a:pt x="43646" y="93782"/>
                    <a:pt x="59140" y="93782"/>
                  </a:cubicBezTo>
                  <a:cubicBezTo>
                    <a:pt x="84975" y="93782"/>
                    <a:pt x="106015" y="72742"/>
                    <a:pt x="106015" y="46907"/>
                  </a:cubicBezTo>
                  <a:cubicBezTo>
                    <a:pt x="106015" y="21040"/>
                    <a:pt x="84975" y="0"/>
                    <a:pt x="59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0"/>
            <p:cNvSpPr/>
            <p:nvPr/>
          </p:nvSpPr>
          <p:spPr>
            <a:xfrm>
              <a:off x="3759425" y="1410800"/>
              <a:ext cx="2650400" cy="1171900"/>
            </a:xfrm>
            <a:custGeom>
              <a:rect b="b" l="l" r="r" t="t"/>
              <a:pathLst>
                <a:path extrusionOk="0" h="46876" w="106016">
                  <a:moveTo>
                    <a:pt x="1" y="0"/>
                  </a:moveTo>
                  <a:lnTo>
                    <a:pt x="1" y="20388"/>
                  </a:lnTo>
                  <a:cubicBezTo>
                    <a:pt x="1" y="23748"/>
                    <a:pt x="2741" y="26488"/>
                    <a:pt x="6133" y="26488"/>
                  </a:cubicBezTo>
                  <a:lnTo>
                    <a:pt x="20453" y="26488"/>
                  </a:lnTo>
                  <a:cubicBezTo>
                    <a:pt x="29130" y="39144"/>
                    <a:pt x="43646" y="46875"/>
                    <a:pt x="59140" y="46875"/>
                  </a:cubicBezTo>
                  <a:cubicBezTo>
                    <a:pt x="84975" y="46875"/>
                    <a:pt x="106015" y="25835"/>
                    <a:pt x="106015" y="0"/>
                  </a:cubicBezTo>
                  <a:lnTo>
                    <a:pt x="81550" y="0"/>
                  </a:lnTo>
                  <a:cubicBezTo>
                    <a:pt x="81550" y="12363"/>
                    <a:pt x="71503" y="22410"/>
                    <a:pt x="59140" y="22410"/>
                  </a:cubicBezTo>
                  <a:cubicBezTo>
                    <a:pt x="46745" y="22410"/>
                    <a:pt x="36698" y="12363"/>
                    <a:pt x="366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0"/>
            <p:cNvSpPr/>
            <p:nvPr/>
          </p:nvSpPr>
          <p:spPr>
            <a:xfrm>
              <a:off x="2209975" y="2501125"/>
              <a:ext cx="305850" cy="611650"/>
            </a:xfrm>
            <a:custGeom>
              <a:rect b="b" l="l" r="r" t="t"/>
              <a:pathLst>
                <a:path extrusionOk="0" h="24466" w="12234">
                  <a:moveTo>
                    <a:pt x="6133" y="0"/>
                  </a:moveTo>
                  <a:cubicBezTo>
                    <a:pt x="2741" y="0"/>
                    <a:pt x="1" y="2740"/>
                    <a:pt x="1" y="6133"/>
                  </a:cubicBezTo>
                  <a:lnTo>
                    <a:pt x="1" y="18365"/>
                  </a:lnTo>
                  <a:cubicBezTo>
                    <a:pt x="1" y="21725"/>
                    <a:pt x="2741" y="24465"/>
                    <a:pt x="6133" y="24465"/>
                  </a:cubicBezTo>
                  <a:cubicBezTo>
                    <a:pt x="9493" y="24465"/>
                    <a:pt x="12233" y="21725"/>
                    <a:pt x="12233" y="18365"/>
                  </a:cubicBezTo>
                  <a:lnTo>
                    <a:pt x="12233" y="6133"/>
                  </a:lnTo>
                  <a:cubicBezTo>
                    <a:pt x="12233" y="2740"/>
                    <a:pt x="9493" y="0"/>
                    <a:pt x="61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0"/>
            <p:cNvSpPr/>
            <p:nvPr/>
          </p:nvSpPr>
          <p:spPr>
            <a:xfrm>
              <a:off x="2209975" y="1257475"/>
              <a:ext cx="764150" cy="764150"/>
            </a:xfrm>
            <a:custGeom>
              <a:rect b="b" l="l" r="r" t="t"/>
              <a:pathLst>
                <a:path extrusionOk="0" h="30566" w="30566">
                  <a:moveTo>
                    <a:pt x="18366" y="1"/>
                  </a:moveTo>
                  <a:cubicBezTo>
                    <a:pt x="8221" y="1"/>
                    <a:pt x="1" y="8221"/>
                    <a:pt x="1" y="18366"/>
                  </a:cubicBezTo>
                  <a:lnTo>
                    <a:pt x="1" y="24466"/>
                  </a:lnTo>
                  <a:cubicBezTo>
                    <a:pt x="1" y="27826"/>
                    <a:pt x="2741" y="30566"/>
                    <a:pt x="6133" y="30566"/>
                  </a:cubicBezTo>
                  <a:cubicBezTo>
                    <a:pt x="9493" y="30566"/>
                    <a:pt x="12233" y="27826"/>
                    <a:pt x="12233" y="24466"/>
                  </a:cubicBezTo>
                  <a:lnTo>
                    <a:pt x="12233" y="18366"/>
                  </a:lnTo>
                  <a:cubicBezTo>
                    <a:pt x="12233" y="14973"/>
                    <a:pt x="14973" y="12233"/>
                    <a:pt x="18366" y="12233"/>
                  </a:cubicBezTo>
                  <a:lnTo>
                    <a:pt x="24433" y="12233"/>
                  </a:lnTo>
                  <a:cubicBezTo>
                    <a:pt x="27826" y="12233"/>
                    <a:pt x="30566" y="9493"/>
                    <a:pt x="30566" y="6133"/>
                  </a:cubicBezTo>
                  <a:cubicBezTo>
                    <a:pt x="30566" y="2741"/>
                    <a:pt x="27826" y="1"/>
                    <a:pt x="244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0"/>
            <p:cNvSpPr/>
            <p:nvPr/>
          </p:nvSpPr>
          <p:spPr>
            <a:xfrm>
              <a:off x="3453625" y="1257475"/>
              <a:ext cx="611650" cy="305850"/>
            </a:xfrm>
            <a:custGeom>
              <a:rect b="b" l="l" r="r" t="t"/>
              <a:pathLst>
                <a:path extrusionOk="0" h="12234" w="24466">
                  <a:moveTo>
                    <a:pt x="6133" y="1"/>
                  </a:moveTo>
                  <a:cubicBezTo>
                    <a:pt x="2740" y="1"/>
                    <a:pt x="0" y="2741"/>
                    <a:pt x="0" y="6133"/>
                  </a:cubicBezTo>
                  <a:cubicBezTo>
                    <a:pt x="0" y="9493"/>
                    <a:pt x="2740" y="12233"/>
                    <a:pt x="6133" y="12233"/>
                  </a:cubicBezTo>
                  <a:lnTo>
                    <a:pt x="18365" y="12233"/>
                  </a:lnTo>
                  <a:cubicBezTo>
                    <a:pt x="21725" y="12233"/>
                    <a:pt x="24465" y="9493"/>
                    <a:pt x="24465" y="6133"/>
                  </a:cubicBezTo>
                  <a:cubicBezTo>
                    <a:pt x="24465" y="2741"/>
                    <a:pt x="21725" y="1"/>
                    <a:pt x="183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0"/>
            <p:cNvSpPr/>
            <p:nvPr/>
          </p:nvSpPr>
          <p:spPr>
            <a:xfrm>
              <a:off x="2363300" y="2501125"/>
              <a:ext cx="152525" cy="611650"/>
            </a:xfrm>
            <a:custGeom>
              <a:rect b="b" l="l" r="r" t="t"/>
              <a:pathLst>
                <a:path extrusionOk="0" h="24466" w="6101">
                  <a:moveTo>
                    <a:pt x="0" y="0"/>
                  </a:moveTo>
                  <a:lnTo>
                    <a:pt x="0" y="24465"/>
                  </a:lnTo>
                  <a:cubicBezTo>
                    <a:pt x="3360" y="24465"/>
                    <a:pt x="6100" y="21725"/>
                    <a:pt x="6100" y="18365"/>
                  </a:cubicBezTo>
                  <a:lnTo>
                    <a:pt x="6100" y="6133"/>
                  </a:lnTo>
                  <a:cubicBezTo>
                    <a:pt x="6100" y="2740"/>
                    <a:pt x="3360" y="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0"/>
            <p:cNvSpPr/>
            <p:nvPr/>
          </p:nvSpPr>
          <p:spPr>
            <a:xfrm>
              <a:off x="2363300" y="1410800"/>
              <a:ext cx="610825" cy="610825"/>
            </a:xfrm>
            <a:custGeom>
              <a:rect b="b" l="l" r="r" t="t"/>
              <a:pathLst>
                <a:path extrusionOk="0" h="24433" w="24433">
                  <a:moveTo>
                    <a:pt x="12233" y="0"/>
                  </a:moveTo>
                  <a:cubicBezTo>
                    <a:pt x="5448" y="0"/>
                    <a:pt x="0" y="5448"/>
                    <a:pt x="0" y="12233"/>
                  </a:cubicBezTo>
                  <a:lnTo>
                    <a:pt x="0" y="24433"/>
                  </a:lnTo>
                  <a:cubicBezTo>
                    <a:pt x="3360" y="24433"/>
                    <a:pt x="6100" y="21693"/>
                    <a:pt x="6100" y="18333"/>
                  </a:cubicBezTo>
                  <a:lnTo>
                    <a:pt x="6100" y="12233"/>
                  </a:lnTo>
                  <a:cubicBezTo>
                    <a:pt x="6100" y="8840"/>
                    <a:pt x="8840" y="6100"/>
                    <a:pt x="12233" y="6100"/>
                  </a:cubicBezTo>
                  <a:lnTo>
                    <a:pt x="18300" y="6100"/>
                  </a:lnTo>
                  <a:cubicBezTo>
                    <a:pt x="21693" y="6100"/>
                    <a:pt x="24433" y="3360"/>
                    <a:pt x="244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0"/>
            <p:cNvSpPr/>
            <p:nvPr/>
          </p:nvSpPr>
          <p:spPr>
            <a:xfrm>
              <a:off x="3453625" y="1410800"/>
              <a:ext cx="611650" cy="152525"/>
            </a:xfrm>
            <a:custGeom>
              <a:rect b="b" l="l" r="r" t="t"/>
              <a:pathLst>
                <a:path extrusionOk="0" h="6101" w="24466">
                  <a:moveTo>
                    <a:pt x="0" y="0"/>
                  </a:moveTo>
                  <a:cubicBezTo>
                    <a:pt x="0" y="3360"/>
                    <a:pt x="2740" y="6100"/>
                    <a:pt x="6133" y="6100"/>
                  </a:cubicBezTo>
                  <a:lnTo>
                    <a:pt x="18365" y="6100"/>
                  </a:lnTo>
                  <a:cubicBezTo>
                    <a:pt x="21725" y="6100"/>
                    <a:pt x="24465" y="3360"/>
                    <a:pt x="244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8" name="Google Shape;258;p30"/>
          <p:cNvGrpSpPr/>
          <p:nvPr/>
        </p:nvGrpSpPr>
        <p:grpSpPr>
          <a:xfrm>
            <a:off x="5216925" y="1843658"/>
            <a:ext cx="424843" cy="424843"/>
            <a:chOff x="1190625" y="238125"/>
            <a:chExt cx="5219200" cy="5219200"/>
          </a:xfrm>
        </p:grpSpPr>
        <p:sp>
          <p:nvSpPr>
            <p:cNvPr id="259" name="Google Shape;259;p30"/>
            <p:cNvSpPr/>
            <p:nvPr/>
          </p:nvSpPr>
          <p:spPr>
            <a:xfrm>
              <a:off x="1914775" y="238125"/>
              <a:ext cx="3771700" cy="3985750"/>
            </a:xfrm>
            <a:custGeom>
              <a:rect b="b" l="l" r="r" t="t"/>
              <a:pathLst>
                <a:path extrusionOk="0" h="159430" w="150868">
                  <a:moveTo>
                    <a:pt x="6100" y="0"/>
                  </a:moveTo>
                  <a:cubicBezTo>
                    <a:pt x="2708" y="0"/>
                    <a:pt x="0" y="2740"/>
                    <a:pt x="0" y="6133"/>
                  </a:cubicBezTo>
                  <a:lnTo>
                    <a:pt x="0" y="115931"/>
                  </a:lnTo>
                  <a:cubicBezTo>
                    <a:pt x="0" y="118182"/>
                    <a:pt x="1207" y="120237"/>
                    <a:pt x="3197" y="121313"/>
                  </a:cubicBezTo>
                  <a:lnTo>
                    <a:pt x="72514" y="158696"/>
                  </a:lnTo>
                  <a:cubicBezTo>
                    <a:pt x="73411" y="159185"/>
                    <a:pt x="74406" y="159430"/>
                    <a:pt x="75405" y="159430"/>
                  </a:cubicBezTo>
                  <a:cubicBezTo>
                    <a:pt x="76404" y="159430"/>
                    <a:pt x="77407" y="159185"/>
                    <a:pt x="78321" y="158696"/>
                  </a:cubicBezTo>
                  <a:lnTo>
                    <a:pt x="147638" y="121313"/>
                  </a:lnTo>
                  <a:cubicBezTo>
                    <a:pt x="149628" y="120237"/>
                    <a:pt x="150867" y="118182"/>
                    <a:pt x="150867" y="115931"/>
                  </a:cubicBezTo>
                  <a:lnTo>
                    <a:pt x="150867" y="6133"/>
                  </a:lnTo>
                  <a:cubicBezTo>
                    <a:pt x="150867" y="2740"/>
                    <a:pt x="148127" y="0"/>
                    <a:pt x="144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0"/>
            <p:cNvSpPr/>
            <p:nvPr/>
          </p:nvSpPr>
          <p:spPr>
            <a:xfrm>
              <a:off x="3800200" y="238125"/>
              <a:ext cx="1886275" cy="3986150"/>
            </a:xfrm>
            <a:custGeom>
              <a:rect b="b" l="l" r="r" t="t"/>
              <a:pathLst>
                <a:path extrusionOk="0" h="159446" w="75451">
                  <a:moveTo>
                    <a:pt x="1" y="0"/>
                  </a:moveTo>
                  <a:lnTo>
                    <a:pt x="1" y="159446"/>
                  </a:lnTo>
                  <a:cubicBezTo>
                    <a:pt x="1012" y="159446"/>
                    <a:pt x="1990" y="159185"/>
                    <a:pt x="2904" y="158696"/>
                  </a:cubicBezTo>
                  <a:lnTo>
                    <a:pt x="72221" y="121313"/>
                  </a:lnTo>
                  <a:cubicBezTo>
                    <a:pt x="74211" y="120237"/>
                    <a:pt x="75450" y="118182"/>
                    <a:pt x="75450" y="115931"/>
                  </a:cubicBezTo>
                  <a:lnTo>
                    <a:pt x="75450" y="6133"/>
                  </a:lnTo>
                  <a:cubicBezTo>
                    <a:pt x="75450" y="2740"/>
                    <a:pt x="72710" y="0"/>
                    <a:pt x="69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0"/>
            <p:cNvSpPr/>
            <p:nvPr/>
          </p:nvSpPr>
          <p:spPr>
            <a:xfrm>
              <a:off x="3239950" y="860325"/>
              <a:ext cx="1121350" cy="1121350"/>
            </a:xfrm>
            <a:custGeom>
              <a:rect b="b" l="l" r="r" t="t"/>
              <a:pathLst>
                <a:path extrusionOk="0" h="44854" w="44854">
                  <a:moveTo>
                    <a:pt x="22411" y="1"/>
                  </a:moveTo>
                  <a:cubicBezTo>
                    <a:pt x="10048" y="1"/>
                    <a:pt x="1" y="10048"/>
                    <a:pt x="1" y="22411"/>
                  </a:cubicBezTo>
                  <a:cubicBezTo>
                    <a:pt x="1" y="34774"/>
                    <a:pt x="10048" y="44853"/>
                    <a:pt x="22411" y="44853"/>
                  </a:cubicBezTo>
                  <a:cubicBezTo>
                    <a:pt x="34773" y="44853"/>
                    <a:pt x="44853" y="34774"/>
                    <a:pt x="44853" y="22411"/>
                  </a:cubicBezTo>
                  <a:cubicBezTo>
                    <a:pt x="44853" y="10048"/>
                    <a:pt x="34773" y="1"/>
                    <a:pt x="224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0"/>
            <p:cNvSpPr/>
            <p:nvPr/>
          </p:nvSpPr>
          <p:spPr>
            <a:xfrm>
              <a:off x="2832200" y="2348625"/>
              <a:ext cx="1936825" cy="305825"/>
            </a:xfrm>
            <a:custGeom>
              <a:rect b="b" l="l" r="r" t="t"/>
              <a:pathLst>
                <a:path extrusionOk="0" h="12233" w="77473">
                  <a:moveTo>
                    <a:pt x="6101" y="0"/>
                  </a:moveTo>
                  <a:cubicBezTo>
                    <a:pt x="2708" y="0"/>
                    <a:pt x="1" y="2708"/>
                    <a:pt x="1" y="6100"/>
                  </a:cubicBezTo>
                  <a:cubicBezTo>
                    <a:pt x="1" y="9493"/>
                    <a:pt x="2708" y="12233"/>
                    <a:pt x="6101" y="12233"/>
                  </a:cubicBezTo>
                  <a:lnTo>
                    <a:pt x="71340" y="12233"/>
                  </a:lnTo>
                  <a:cubicBezTo>
                    <a:pt x="74733" y="12233"/>
                    <a:pt x="77473" y="9493"/>
                    <a:pt x="77473" y="6100"/>
                  </a:cubicBezTo>
                  <a:cubicBezTo>
                    <a:pt x="77473" y="2708"/>
                    <a:pt x="74733" y="0"/>
                    <a:pt x="713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0"/>
            <p:cNvSpPr/>
            <p:nvPr/>
          </p:nvSpPr>
          <p:spPr>
            <a:xfrm>
              <a:off x="2832200" y="2858300"/>
              <a:ext cx="1936825" cy="305850"/>
            </a:xfrm>
            <a:custGeom>
              <a:rect b="b" l="l" r="r" t="t"/>
              <a:pathLst>
                <a:path extrusionOk="0" h="12234" w="77473">
                  <a:moveTo>
                    <a:pt x="6101" y="1"/>
                  </a:moveTo>
                  <a:cubicBezTo>
                    <a:pt x="2708" y="1"/>
                    <a:pt x="1" y="2708"/>
                    <a:pt x="1" y="6101"/>
                  </a:cubicBezTo>
                  <a:cubicBezTo>
                    <a:pt x="1" y="9493"/>
                    <a:pt x="2708" y="12233"/>
                    <a:pt x="6101" y="12233"/>
                  </a:cubicBezTo>
                  <a:lnTo>
                    <a:pt x="71340" y="12233"/>
                  </a:lnTo>
                  <a:cubicBezTo>
                    <a:pt x="74733" y="12233"/>
                    <a:pt x="77473" y="9493"/>
                    <a:pt x="77473" y="6101"/>
                  </a:cubicBezTo>
                  <a:cubicBezTo>
                    <a:pt x="77473" y="2708"/>
                    <a:pt x="74733" y="1"/>
                    <a:pt x="71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0"/>
            <p:cNvSpPr/>
            <p:nvPr/>
          </p:nvSpPr>
          <p:spPr>
            <a:xfrm>
              <a:off x="1190625" y="2592925"/>
              <a:ext cx="5219200" cy="2864400"/>
            </a:xfrm>
            <a:custGeom>
              <a:rect b="b" l="l" r="r" t="t"/>
              <a:pathLst>
                <a:path extrusionOk="0" h="114576" w="208768">
                  <a:moveTo>
                    <a:pt x="6098" y="1"/>
                  </a:moveTo>
                  <a:cubicBezTo>
                    <a:pt x="5014" y="1"/>
                    <a:pt x="3934" y="286"/>
                    <a:pt x="2968" y="862"/>
                  </a:cubicBezTo>
                  <a:cubicBezTo>
                    <a:pt x="1142" y="1971"/>
                    <a:pt x="0" y="3961"/>
                    <a:pt x="0" y="6114"/>
                  </a:cubicBezTo>
                  <a:lnTo>
                    <a:pt x="0" y="108475"/>
                  </a:lnTo>
                  <a:cubicBezTo>
                    <a:pt x="0" y="111835"/>
                    <a:pt x="2740" y="114575"/>
                    <a:pt x="6133" y="114575"/>
                  </a:cubicBezTo>
                  <a:lnTo>
                    <a:pt x="202667" y="114575"/>
                  </a:lnTo>
                  <a:cubicBezTo>
                    <a:pt x="206027" y="114575"/>
                    <a:pt x="208767" y="111835"/>
                    <a:pt x="208767" y="108475"/>
                  </a:cubicBezTo>
                  <a:lnTo>
                    <a:pt x="208767" y="6114"/>
                  </a:lnTo>
                  <a:cubicBezTo>
                    <a:pt x="208767" y="3961"/>
                    <a:pt x="207625" y="1971"/>
                    <a:pt x="205799" y="862"/>
                  </a:cubicBezTo>
                  <a:cubicBezTo>
                    <a:pt x="204833" y="286"/>
                    <a:pt x="203754" y="1"/>
                    <a:pt x="202674" y="1"/>
                  </a:cubicBezTo>
                  <a:cubicBezTo>
                    <a:pt x="201674" y="1"/>
                    <a:pt x="200674" y="246"/>
                    <a:pt x="199764" y="732"/>
                  </a:cubicBezTo>
                  <a:lnTo>
                    <a:pt x="104384" y="52173"/>
                  </a:lnTo>
                  <a:lnTo>
                    <a:pt x="9036" y="732"/>
                  </a:lnTo>
                  <a:cubicBezTo>
                    <a:pt x="8110" y="246"/>
                    <a:pt x="7102" y="1"/>
                    <a:pt x="6098" y="1"/>
                  </a:cubicBezTo>
                  <a:close/>
                </a:path>
              </a:pathLst>
            </a:custGeom>
            <a:solidFill>
              <a:srgbClr val="FFE47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0"/>
            <p:cNvSpPr/>
            <p:nvPr/>
          </p:nvSpPr>
          <p:spPr>
            <a:xfrm>
              <a:off x="3800200" y="2592925"/>
              <a:ext cx="2609625" cy="2864400"/>
            </a:xfrm>
            <a:custGeom>
              <a:rect b="b" l="l" r="r" t="t"/>
              <a:pathLst>
                <a:path extrusionOk="0" h="114576" w="104385">
                  <a:moveTo>
                    <a:pt x="98291" y="1"/>
                  </a:moveTo>
                  <a:cubicBezTo>
                    <a:pt x="97291" y="1"/>
                    <a:pt x="96291" y="246"/>
                    <a:pt x="95381" y="732"/>
                  </a:cubicBezTo>
                  <a:lnTo>
                    <a:pt x="1" y="52173"/>
                  </a:lnTo>
                  <a:lnTo>
                    <a:pt x="1" y="114575"/>
                  </a:lnTo>
                  <a:lnTo>
                    <a:pt x="98284" y="114575"/>
                  </a:lnTo>
                  <a:cubicBezTo>
                    <a:pt x="101644" y="114575"/>
                    <a:pt x="104384" y="111835"/>
                    <a:pt x="104384" y="108475"/>
                  </a:cubicBezTo>
                  <a:lnTo>
                    <a:pt x="104384" y="6114"/>
                  </a:lnTo>
                  <a:cubicBezTo>
                    <a:pt x="104384" y="3961"/>
                    <a:pt x="103242" y="1971"/>
                    <a:pt x="101416" y="862"/>
                  </a:cubicBezTo>
                  <a:cubicBezTo>
                    <a:pt x="100450" y="286"/>
                    <a:pt x="99371" y="1"/>
                    <a:pt x="98291" y="1"/>
                  </a:cubicBezTo>
                  <a:close/>
                </a:path>
              </a:pathLst>
            </a:custGeom>
            <a:solidFill>
              <a:srgbClr val="FFD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0"/>
            <p:cNvSpPr/>
            <p:nvPr/>
          </p:nvSpPr>
          <p:spPr>
            <a:xfrm>
              <a:off x="1190625" y="4027650"/>
              <a:ext cx="1612250" cy="1429675"/>
            </a:xfrm>
            <a:custGeom>
              <a:rect b="b" l="l" r="r" t="t"/>
              <a:pathLst>
                <a:path extrusionOk="0" h="57187" w="64490">
                  <a:moveTo>
                    <a:pt x="57640" y="1"/>
                  </a:moveTo>
                  <a:cubicBezTo>
                    <a:pt x="56214" y="1"/>
                    <a:pt x="54783" y="497"/>
                    <a:pt x="53627" y="1504"/>
                  </a:cubicBezTo>
                  <a:lnTo>
                    <a:pt x="0" y="48281"/>
                  </a:lnTo>
                  <a:lnTo>
                    <a:pt x="0" y="51086"/>
                  </a:lnTo>
                  <a:cubicBezTo>
                    <a:pt x="0" y="54446"/>
                    <a:pt x="2740" y="57186"/>
                    <a:pt x="6133" y="57186"/>
                  </a:cubicBezTo>
                  <a:lnTo>
                    <a:pt x="8416" y="57186"/>
                  </a:lnTo>
                  <a:lnTo>
                    <a:pt x="61684" y="10735"/>
                  </a:lnTo>
                  <a:cubicBezTo>
                    <a:pt x="64229" y="8517"/>
                    <a:pt x="64489" y="4668"/>
                    <a:pt x="62271" y="2124"/>
                  </a:cubicBezTo>
                  <a:cubicBezTo>
                    <a:pt x="61061" y="717"/>
                    <a:pt x="59354" y="1"/>
                    <a:pt x="57640" y="1"/>
                  </a:cubicBezTo>
                  <a:close/>
                </a:path>
              </a:pathLst>
            </a:custGeom>
            <a:solidFill>
              <a:srgbClr val="FFD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0"/>
            <p:cNvSpPr/>
            <p:nvPr/>
          </p:nvSpPr>
          <p:spPr>
            <a:xfrm>
              <a:off x="3800200" y="860325"/>
              <a:ext cx="561100" cy="1121350"/>
            </a:xfrm>
            <a:custGeom>
              <a:rect b="b" l="l" r="r" t="t"/>
              <a:pathLst>
                <a:path extrusionOk="0" h="44854" w="22444">
                  <a:moveTo>
                    <a:pt x="1" y="1"/>
                  </a:moveTo>
                  <a:lnTo>
                    <a:pt x="1" y="44853"/>
                  </a:lnTo>
                  <a:cubicBezTo>
                    <a:pt x="12363" y="44853"/>
                    <a:pt x="22443" y="34774"/>
                    <a:pt x="22443" y="22411"/>
                  </a:cubicBezTo>
                  <a:cubicBezTo>
                    <a:pt x="22443" y="10048"/>
                    <a:pt x="12363" y="1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0"/>
            <p:cNvSpPr/>
            <p:nvPr/>
          </p:nvSpPr>
          <p:spPr>
            <a:xfrm>
              <a:off x="3800200" y="2348625"/>
              <a:ext cx="968825" cy="305825"/>
            </a:xfrm>
            <a:custGeom>
              <a:rect b="b" l="l" r="r" t="t"/>
              <a:pathLst>
                <a:path extrusionOk="0" h="12233" w="38753">
                  <a:moveTo>
                    <a:pt x="1" y="0"/>
                  </a:moveTo>
                  <a:lnTo>
                    <a:pt x="1" y="12233"/>
                  </a:lnTo>
                  <a:lnTo>
                    <a:pt x="32620" y="12233"/>
                  </a:lnTo>
                  <a:cubicBezTo>
                    <a:pt x="36013" y="12233"/>
                    <a:pt x="38753" y="9493"/>
                    <a:pt x="38753" y="6100"/>
                  </a:cubicBezTo>
                  <a:cubicBezTo>
                    <a:pt x="38753" y="2708"/>
                    <a:pt x="36013" y="0"/>
                    <a:pt x="326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0"/>
            <p:cNvSpPr/>
            <p:nvPr/>
          </p:nvSpPr>
          <p:spPr>
            <a:xfrm>
              <a:off x="3800200" y="2858300"/>
              <a:ext cx="968825" cy="305850"/>
            </a:xfrm>
            <a:custGeom>
              <a:rect b="b" l="l" r="r" t="t"/>
              <a:pathLst>
                <a:path extrusionOk="0" h="12234" w="38753">
                  <a:moveTo>
                    <a:pt x="1" y="1"/>
                  </a:moveTo>
                  <a:lnTo>
                    <a:pt x="1" y="12233"/>
                  </a:lnTo>
                  <a:lnTo>
                    <a:pt x="32620" y="12233"/>
                  </a:lnTo>
                  <a:cubicBezTo>
                    <a:pt x="36013" y="12233"/>
                    <a:pt x="38753" y="9493"/>
                    <a:pt x="38753" y="6101"/>
                  </a:cubicBezTo>
                  <a:cubicBezTo>
                    <a:pt x="38753" y="2708"/>
                    <a:pt x="36013" y="1"/>
                    <a:pt x="326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0"/>
            <p:cNvSpPr/>
            <p:nvPr/>
          </p:nvSpPr>
          <p:spPr>
            <a:xfrm>
              <a:off x="4797550" y="4027575"/>
              <a:ext cx="1612275" cy="1429750"/>
            </a:xfrm>
            <a:custGeom>
              <a:rect b="b" l="l" r="r" t="t"/>
              <a:pathLst>
                <a:path extrusionOk="0" h="57190" w="64491">
                  <a:moveTo>
                    <a:pt x="6848" y="1"/>
                  </a:moveTo>
                  <a:cubicBezTo>
                    <a:pt x="5143" y="1"/>
                    <a:pt x="3444" y="709"/>
                    <a:pt x="2219" y="2094"/>
                  </a:cubicBezTo>
                  <a:cubicBezTo>
                    <a:pt x="1" y="4671"/>
                    <a:pt x="262" y="8520"/>
                    <a:pt x="2839" y="10738"/>
                  </a:cubicBezTo>
                  <a:lnTo>
                    <a:pt x="56074" y="57189"/>
                  </a:lnTo>
                  <a:lnTo>
                    <a:pt x="58390" y="57189"/>
                  </a:lnTo>
                  <a:cubicBezTo>
                    <a:pt x="61750" y="57189"/>
                    <a:pt x="64490" y="54449"/>
                    <a:pt x="64490" y="51089"/>
                  </a:cubicBezTo>
                  <a:lnTo>
                    <a:pt x="64490" y="48284"/>
                  </a:lnTo>
                  <a:lnTo>
                    <a:pt x="10863" y="1507"/>
                  </a:lnTo>
                  <a:cubicBezTo>
                    <a:pt x="9704" y="497"/>
                    <a:pt x="8274" y="1"/>
                    <a:pt x="6848" y="1"/>
                  </a:cubicBezTo>
                  <a:close/>
                </a:path>
              </a:pathLst>
            </a:custGeom>
            <a:solidFill>
              <a:srgbClr val="FDB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" name="Google Shape;271;p30"/>
          <p:cNvGrpSpPr/>
          <p:nvPr/>
        </p:nvGrpSpPr>
        <p:grpSpPr>
          <a:xfrm>
            <a:off x="869344" y="2953508"/>
            <a:ext cx="425905" cy="333602"/>
            <a:chOff x="1184100" y="798775"/>
            <a:chExt cx="5232250" cy="4098300"/>
          </a:xfrm>
        </p:grpSpPr>
        <p:sp>
          <p:nvSpPr>
            <p:cNvPr id="272" name="Google Shape;272;p30"/>
            <p:cNvSpPr/>
            <p:nvPr/>
          </p:nvSpPr>
          <p:spPr>
            <a:xfrm>
              <a:off x="1184100" y="798775"/>
              <a:ext cx="5232250" cy="4098300"/>
            </a:xfrm>
            <a:custGeom>
              <a:rect b="b" l="l" r="r" t="t"/>
              <a:pathLst>
                <a:path extrusionOk="0" h="163932" w="209290">
                  <a:moveTo>
                    <a:pt x="104645" y="0"/>
                  </a:moveTo>
                  <a:cubicBezTo>
                    <a:pt x="103715" y="0"/>
                    <a:pt x="102785" y="212"/>
                    <a:pt x="101937" y="636"/>
                  </a:cubicBezTo>
                  <a:lnTo>
                    <a:pt x="3686" y="49012"/>
                  </a:lnTo>
                  <a:cubicBezTo>
                    <a:pt x="2022" y="49827"/>
                    <a:pt x="848" y="51360"/>
                    <a:pt x="424" y="53122"/>
                  </a:cubicBezTo>
                  <a:cubicBezTo>
                    <a:pt x="0" y="54916"/>
                    <a:pt x="424" y="56808"/>
                    <a:pt x="1533" y="58243"/>
                  </a:cubicBezTo>
                  <a:lnTo>
                    <a:pt x="29227" y="93962"/>
                  </a:lnTo>
                  <a:lnTo>
                    <a:pt x="29227" y="114251"/>
                  </a:lnTo>
                  <a:lnTo>
                    <a:pt x="12232" y="135878"/>
                  </a:lnTo>
                  <a:cubicBezTo>
                    <a:pt x="11091" y="137346"/>
                    <a:pt x="10667" y="139271"/>
                    <a:pt x="11123" y="141097"/>
                  </a:cubicBezTo>
                  <a:cubicBezTo>
                    <a:pt x="11547" y="142924"/>
                    <a:pt x="12820" y="144425"/>
                    <a:pt x="14516" y="145207"/>
                  </a:cubicBezTo>
                  <a:cubicBezTo>
                    <a:pt x="41525" y="157440"/>
                    <a:pt x="72677" y="163931"/>
                    <a:pt x="104645" y="163931"/>
                  </a:cubicBezTo>
                  <a:cubicBezTo>
                    <a:pt x="136612" y="163931"/>
                    <a:pt x="167764" y="157440"/>
                    <a:pt x="194773" y="145207"/>
                  </a:cubicBezTo>
                  <a:cubicBezTo>
                    <a:pt x="196469" y="144425"/>
                    <a:pt x="197742" y="142924"/>
                    <a:pt x="198166" y="141097"/>
                  </a:cubicBezTo>
                  <a:cubicBezTo>
                    <a:pt x="198622" y="139271"/>
                    <a:pt x="198198" y="137346"/>
                    <a:pt x="197057" y="135878"/>
                  </a:cubicBezTo>
                  <a:lnTo>
                    <a:pt x="180062" y="114251"/>
                  </a:lnTo>
                  <a:lnTo>
                    <a:pt x="180062" y="93962"/>
                  </a:lnTo>
                  <a:lnTo>
                    <a:pt x="207756" y="58243"/>
                  </a:lnTo>
                  <a:cubicBezTo>
                    <a:pt x="208865" y="56808"/>
                    <a:pt x="209289" y="54916"/>
                    <a:pt x="208865" y="53122"/>
                  </a:cubicBezTo>
                  <a:cubicBezTo>
                    <a:pt x="208441" y="51360"/>
                    <a:pt x="207267" y="49827"/>
                    <a:pt x="205603" y="49012"/>
                  </a:cubicBezTo>
                  <a:lnTo>
                    <a:pt x="107352" y="636"/>
                  </a:lnTo>
                  <a:cubicBezTo>
                    <a:pt x="106504" y="212"/>
                    <a:pt x="105574" y="0"/>
                    <a:pt x="1046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0"/>
            <p:cNvSpPr/>
            <p:nvPr/>
          </p:nvSpPr>
          <p:spPr>
            <a:xfrm>
              <a:off x="3800200" y="799175"/>
              <a:ext cx="2616150" cy="4097900"/>
            </a:xfrm>
            <a:custGeom>
              <a:rect b="b" l="l" r="r" t="t"/>
              <a:pathLst>
                <a:path extrusionOk="0" h="163916" w="104646">
                  <a:moveTo>
                    <a:pt x="1" y="0"/>
                  </a:moveTo>
                  <a:lnTo>
                    <a:pt x="1" y="163915"/>
                  </a:lnTo>
                  <a:cubicBezTo>
                    <a:pt x="31968" y="163915"/>
                    <a:pt x="63120" y="157424"/>
                    <a:pt x="90129" y="145191"/>
                  </a:cubicBezTo>
                  <a:cubicBezTo>
                    <a:pt x="91825" y="144409"/>
                    <a:pt x="93098" y="142908"/>
                    <a:pt x="93522" y="141081"/>
                  </a:cubicBezTo>
                  <a:cubicBezTo>
                    <a:pt x="93978" y="139255"/>
                    <a:pt x="93554" y="137330"/>
                    <a:pt x="92413" y="135862"/>
                  </a:cubicBezTo>
                  <a:lnTo>
                    <a:pt x="75418" y="114235"/>
                  </a:lnTo>
                  <a:lnTo>
                    <a:pt x="75418" y="93946"/>
                  </a:lnTo>
                  <a:lnTo>
                    <a:pt x="103112" y="58227"/>
                  </a:lnTo>
                  <a:cubicBezTo>
                    <a:pt x="104221" y="56792"/>
                    <a:pt x="104645" y="54900"/>
                    <a:pt x="104221" y="53106"/>
                  </a:cubicBezTo>
                  <a:cubicBezTo>
                    <a:pt x="103797" y="51344"/>
                    <a:pt x="102623" y="49811"/>
                    <a:pt x="100959" y="48996"/>
                  </a:cubicBezTo>
                  <a:lnTo>
                    <a:pt x="2708" y="620"/>
                  </a:lnTo>
                  <a:cubicBezTo>
                    <a:pt x="1860" y="196"/>
                    <a:pt x="914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0"/>
            <p:cNvSpPr/>
            <p:nvPr/>
          </p:nvSpPr>
          <p:spPr>
            <a:xfrm>
              <a:off x="3143725" y="1401000"/>
              <a:ext cx="1312975" cy="1245300"/>
            </a:xfrm>
            <a:custGeom>
              <a:rect b="b" l="l" r="r" t="t"/>
              <a:pathLst>
                <a:path extrusionOk="0" h="49812" w="52519">
                  <a:moveTo>
                    <a:pt x="26260" y="1"/>
                  </a:moveTo>
                  <a:cubicBezTo>
                    <a:pt x="23944" y="1"/>
                    <a:pt x="21791" y="1306"/>
                    <a:pt x="20779" y="3393"/>
                  </a:cubicBezTo>
                  <a:lnTo>
                    <a:pt x="16082" y="12886"/>
                  </a:lnTo>
                  <a:lnTo>
                    <a:pt x="5644" y="14419"/>
                  </a:lnTo>
                  <a:cubicBezTo>
                    <a:pt x="3328" y="14745"/>
                    <a:pt x="1436" y="16343"/>
                    <a:pt x="718" y="18562"/>
                  </a:cubicBezTo>
                  <a:cubicBezTo>
                    <a:pt x="1" y="20780"/>
                    <a:pt x="588" y="23226"/>
                    <a:pt x="2251" y="24825"/>
                  </a:cubicBezTo>
                  <a:lnTo>
                    <a:pt x="9819" y="32229"/>
                  </a:lnTo>
                  <a:lnTo>
                    <a:pt x="8025" y="42668"/>
                  </a:lnTo>
                  <a:cubicBezTo>
                    <a:pt x="7634" y="44951"/>
                    <a:pt x="8580" y="47267"/>
                    <a:pt x="10472" y="48637"/>
                  </a:cubicBezTo>
                  <a:cubicBezTo>
                    <a:pt x="11542" y="49412"/>
                    <a:pt x="12799" y="49811"/>
                    <a:pt x="14062" y="49811"/>
                  </a:cubicBezTo>
                  <a:cubicBezTo>
                    <a:pt x="15032" y="49811"/>
                    <a:pt x="16005" y="49576"/>
                    <a:pt x="16898" y="49094"/>
                  </a:cubicBezTo>
                  <a:lnTo>
                    <a:pt x="26260" y="44168"/>
                  </a:lnTo>
                  <a:lnTo>
                    <a:pt x="35621" y="49094"/>
                  </a:lnTo>
                  <a:cubicBezTo>
                    <a:pt x="36519" y="49564"/>
                    <a:pt x="37497" y="49798"/>
                    <a:pt x="38472" y="49798"/>
                  </a:cubicBezTo>
                  <a:cubicBezTo>
                    <a:pt x="39730" y="49798"/>
                    <a:pt x="40982" y="49409"/>
                    <a:pt x="42048" y="48637"/>
                  </a:cubicBezTo>
                  <a:cubicBezTo>
                    <a:pt x="43940" y="47267"/>
                    <a:pt x="44886" y="44951"/>
                    <a:pt x="44494" y="42668"/>
                  </a:cubicBezTo>
                  <a:lnTo>
                    <a:pt x="42700" y="32229"/>
                  </a:lnTo>
                  <a:lnTo>
                    <a:pt x="50268" y="24825"/>
                  </a:lnTo>
                  <a:cubicBezTo>
                    <a:pt x="51931" y="23226"/>
                    <a:pt x="52519" y="20780"/>
                    <a:pt x="51801" y="18562"/>
                  </a:cubicBezTo>
                  <a:cubicBezTo>
                    <a:pt x="51083" y="16343"/>
                    <a:pt x="49191" y="14745"/>
                    <a:pt x="46875" y="14419"/>
                  </a:cubicBezTo>
                  <a:lnTo>
                    <a:pt x="36437" y="12886"/>
                  </a:lnTo>
                  <a:lnTo>
                    <a:pt x="31740" y="3393"/>
                  </a:lnTo>
                  <a:cubicBezTo>
                    <a:pt x="30728" y="1306"/>
                    <a:pt x="28576" y="1"/>
                    <a:pt x="26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0"/>
            <p:cNvSpPr/>
            <p:nvPr/>
          </p:nvSpPr>
          <p:spPr>
            <a:xfrm>
              <a:off x="1914775" y="3151875"/>
              <a:ext cx="3771700" cy="499125"/>
            </a:xfrm>
            <a:custGeom>
              <a:rect b="b" l="l" r="r" t="t"/>
              <a:pathLst>
                <a:path extrusionOk="0" h="19965" w="150868">
                  <a:moveTo>
                    <a:pt x="0" y="1"/>
                  </a:moveTo>
                  <a:lnTo>
                    <a:pt x="0" y="19964"/>
                  </a:lnTo>
                  <a:lnTo>
                    <a:pt x="150867" y="19964"/>
                  </a:lnTo>
                  <a:lnTo>
                    <a:pt x="1508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0"/>
            <p:cNvSpPr/>
            <p:nvPr/>
          </p:nvSpPr>
          <p:spPr>
            <a:xfrm>
              <a:off x="3800200" y="1401000"/>
              <a:ext cx="656500" cy="1244950"/>
            </a:xfrm>
            <a:custGeom>
              <a:rect b="b" l="l" r="r" t="t"/>
              <a:pathLst>
                <a:path extrusionOk="0" h="49798" w="26260">
                  <a:moveTo>
                    <a:pt x="1" y="1"/>
                  </a:moveTo>
                  <a:lnTo>
                    <a:pt x="1" y="44168"/>
                  </a:lnTo>
                  <a:lnTo>
                    <a:pt x="9362" y="49094"/>
                  </a:lnTo>
                  <a:cubicBezTo>
                    <a:pt x="10260" y="49564"/>
                    <a:pt x="11238" y="49798"/>
                    <a:pt x="12213" y="49798"/>
                  </a:cubicBezTo>
                  <a:cubicBezTo>
                    <a:pt x="13471" y="49798"/>
                    <a:pt x="14723" y="49409"/>
                    <a:pt x="15789" y="48637"/>
                  </a:cubicBezTo>
                  <a:cubicBezTo>
                    <a:pt x="17681" y="47267"/>
                    <a:pt x="18627" y="44951"/>
                    <a:pt x="18235" y="42668"/>
                  </a:cubicBezTo>
                  <a:lnTo>
                    <a:pt x="16441" y="32229"/>
                  </a:lnTo>
                  <a:lnTo>
                    <a:pt x="24009" y="24825"/>
                  </a:lnTo>
                  <a:cubicBezTo>
                    <a:pt x="25672" y="23226"/>
                    <a:pt x="26260" y="20780"/>
                    <a:pt x="25542" y="18562"/>
                  </a:cubicBezTo>
                  <a:cubicBezTo>
                    <a:pt x="24824" y="16343"/>
                    <a:pt x="22932" y="14745"/>
                    <a:pt x="20616" y="14419"/>
                  </a:cubicBezTo>
                  <a:lnTo>
                    <a:pt x="10178" y="12886"/>
                  </a:lnTo>
                  <a:lnTo>
                    <a:pt x="5481" y="3393"/>
                  </a:lnTo>
                  <a:cubicBezTo>
                    <a:pt x="4469" y="1306"/>
                    <a:pt x="2317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0"/>
            <p:cNvSpPr/>
            <p:nvPr/>
          </p:nvSpPr>
          <p:spPr>
            <a:xfrm>
              <a:off x="3800200" y="3151875"/>
              <a:ext cx="1886275" cy="499125"/>
            </a:xfrm>
            <a:custGeom>
              <a:rect b="b" l="l" r="r" t="t"/>
              <a:pathLst>
                <a:path extrusionOk="0" h="19965" w="75451">
                  <a:moveTo>
                    <a:pt x="1" y="1"/>
                  </a:moveTo>
                  <a:lnTo>
                    <a:pt x="1" y="19964"/>
                  </a:lnTo>
                  <a:lnTo>
                    <a:pt x="75450" y="19964"/>
                  </a:lnTo>
                  <a:lnTo>
                    <a:pt x="754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" name="Google Shape;278;p30"/>
          <p:cNvGrpSpPr/>
          <p:nvPr/>
        </p:nvGrpSpPr>
        <p:grpSpPr>
          <a:xfrm>
            <a:off x="5246735" y="2830817"/>
            <a:ext cx="425439" cy="424847"/>
            <a:chOff x="1188175" y="238075"/>
            <a:chExt cx="5226525" cy="5219250"/>
          </a:xfrm>
        </p:grpSpPr>
        <p:sp>
          <p:nvSpPr>
            <p:cNvPr id="279" name="Google Shape;279;p30"/>
            <p:cNvSpPr/>
            <p:nvPr/>
          </p:nvSpPr>
          <p:spPr>
            <a:xfrm>
              <a:off x="1188175" y="2028600"/>
              <a:ext cx="3446300" cy="3428725"/>
            </a:xfrm>
            <a:custGeom>
              <a:rect b="b" l="l" r="r" t="t"/>
              <a:pathLst>
                <a:path extrusionOk="0" h="137149" w="137852">
                  <a:moveTo>
                    <a:pt x="117472" y="1"/>
                  </a:moveTo>
                  <a:cubicBezTo>
                    <a:pt x="115977" y="1"/>
                    <a:pt x="114483" y="548"/>
                    <a:pt x="113322" y="1645"/>
                  </a:cubicBezTo>
                  <a:lnTo>
                    <a:pt x="6720" y="101136"/>
                  </a:lnTo>
                  <a:cubicBezTo>
                    <a:pt x="2544" y="105018"/>
                    <a:pt x="196" y="110302"/>
                    <a:pt x="98" y="115978"/>
                  </a:cubicBezTo>
                  <a:cubicBezTo>
                    <a:pt x="0" y="121686"/>
                    <a:pt x="2153" y="127036"/>
                    <a:pt x="6198" y="131048"/>
                  </a:cubicBezTo>
                  <a:cubicBezTo>
                    <a:pt x="10145" y="134995"/>
                    <a:pt x="15331" y="137148"/>
                    <a:pt x="20877" y="137148"/>
                  </a:cubicBezTo>
                  <a:lnTo>
                    <a:pt x="21268" y="137148"/>
                  </a:lnTo>
                  <a:cubicBezTo>
                    <a:pt x="26944" y="137050"/>
                    <a:pt x="32229" y="134702"/>
                    <a:pt x="36110" y="130526"/>
                  </a:cubicBezTo>
                  <a:lnTo>
                    <a:pt x="135601" y="23925"/>
                  </a:lnTo>
                  <a:cubicBezTo>
                    <a:pt x="137852" y="21543"/>
                    <a:pt x="137786" y="17759"/>
                    <a:pt x="135438" y="15443"/>
                  </a:cubicBezTo>
                  <a:lnTo>
                    <a:pt x="121803" y="1808"/>
                  </a:lnTo>
                  <a:cubicBezTo>
                    <a:pt x="120616" y="605"/>
                    <a:pt x="119044" y="1"/>
                    <a:pt x="1174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0"/>
            <p:cNvSpPr/>
            <p:nvPr/>
          </p:nvSpPr>
          <p:spPr>
            <a:xfrm>
              <a:off x="1343100" y="2244225"/>
              <a:ext cx="3291375" cy="3213100"/>
            </a:xfrm>
            <a:custGeom>
              <a:rect b="b" l="l" r="r" t="t"/>
              <a:pathLst>
                <a:path extrusionOk="0" h="128524" w="131655">
                  <a:moveTo>
                    <a:pt x="122423" y="1"/>
                  </a:moveTo>
                  <a:lnTo>
                    <a:pt x="1" y="122423"/>
                  </a:lnTo>
                  <a:cubicBezTo>
                    <a:pt x="3948" y="126370"/>
                    <a:pt x="9134" y="128523"/>
                    <a:pt x="14680" y="128523"/>
                  </a:cubicBezTo>
                  <a:lnTo>
                    <a:pt x="15071" y="128523"/>
                  </a:lnTo>
                  <a:cubicBezTo>
                    <a:pt x="20747" y="128425"/>
                    <a:pt x="26032" y="126077"/>
                    <a:pt x="29913" y="121901"/>
                  </a:cubicBezTo>
                  <a:lnTo>
                    <a:pt x="129404" y="15300"/>
                  </a:lnTo>
                  <a:cubicBezTo>
                    <a:pt x="131655" y="12918"/>
                    <a:pt x="131589" y="9134"/>
                    <a:pt x="129241" y="6818"/>
                  </a:cubicBezTo>
                  <a:lnTo>
                    <a:pt x="1224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0"/>
            <p:cNvSpPr/>
            <p:nvPr/>
          </p:nvSpPr>
          <p:spPr>
            <a:xfrm>
              <a:off x="3623250" y="927200"/>
              <a:ext cx="2112975" cy="2082800"/>
            </a:xfrm>
            <a:custGeom>
              <a:rect b="b" l="l" r="r" t="t"/>
              <a:pathLst>
                <a:path extrusionOk="0" h="83312" w="84519">
                  <a:moveTo>
                    <a:pt x="37415" y="1"/>
                  </a:moveTo>
                  <a:cubicBezTo>
                    <a:pt x="35784" y="1"/>
                    <a:pt x="34218" y="653"/>
                    <a:pt x="33077" y="1795"/>
                  </a:cubicBezTo>
                  <a:lnTo>
                    <a:pt x="2381" y="32490"/>
                  </a:lnTo>
                  <a:cubicBezTo>
                    <a:pt x="0" y="34871"/>
                    <a:pt x="0" y="38753"/>
                    <a:pt x="2381" y="41134"/>
                  </a:cubicBezTo>
                  <a:lnTo>
                    <a:pt x="42765" y="81518"/>
                  </a:lnTo>
                  <a:cubicBezTo>
                    <a:pt x="43906" y="82660"/>
                    <a:pt x="45472" y="83312"/>
                    <a:pt x="47103" y="83312"/>
                  </a:cubicBezTo>
                  <a:cubicBezTo>
                    <a:pt x="48702" y="83312"/>
                    <a:pt x="50267" y="82660"/>
                    <a:pt x="51409" y="81518"/>
                  </a:cubicBezTo>
                  <a:lnTo>
                    <a:pt x="82104" y="50823"/>
                  </a:lnTo>
                  <a:cubicBezTo>
                    <a:pt x="84518" y="48441"/>
                    <a:pt x="84518" y="44560"/>
                    <a:pt x="82104" y="42178"/>
                  </a:cubicBezTo>
                  <a:lnTo>
                    <a:pt x="41721" y="1795"/>
                  </a:lnTo>
                  <a:cubicBezTo>
                    <a:pt x="40579" y="653"/>
                    <a:pt x="39013" y="1"/>
                    <a:pt x="3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0"/>
            <p:cNvSpPr/>
            <p:nvPr/>
          </p:nvSpPr>
          <p:spPr>
            <a:xfrm>
              <a:off x="4187575" y="1476850"/>
              <a:ext cx="1548650" cy="1533150"/>
            </a:xfrm>
            <a:custGeom>
              <a:rect b="b" l="l" r="r" t="t"/>
              <a:pathLst>
                <a:path extrusionOk="0" h="61326" w="61946">
                  <a:moveTo>
                    <a:pt x="39340" y="1"/>
                  </a:moveTo>
                  <a:lnTo>
                    <a:pt x="0" y="39340"/>
                  </a:lnTo>
                  <a:lnTo>
                    <a:pt x="20192" y="59532"/>
                  </a:lnTo>
                  <a:cubicBezTo>
                    <a:pt x="21333" y="60674"/>
                    <a:pt x="22899" y="61326"/>
                    <a:pt x="24530" y="61326"/>
                  </a:cubicBezTo>
                  <a:cubicBezTo>
                    <a:pt x="26129" y="61326"/>
                    <a:pt x="27694" y="60674"/>
                    <a:pt x="28836" y="59532"/>
                  </a:cubicBezTo>
                  <a:lnTo>
                    <a:pt x="59531" y="28837"/>
                  </a:lnTo>
                  <a:cubicBezTo>
                    <a:pt x="61945" y="26455"/>
                    <a:pt x="61945" y="22574"/>
                    <a:pt x="59531" y="20192"/>
                  </a:cubicBezTo>
                  <a:lnTo>
                    <a:pt x="393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0"/>
            <p:cNvSpPr/>
            <p:nvPr/>
          </p:nvSpPr>
          <p:spPr>
            <a:xfrm>
              <a:off x="2944750" y="238075"/>
              <a:ext cx="1993900" cy="1975200"/>
            </a:xfrm>
            <a:custGeom>
              <a:rect b="b" l="l" r="r" t="t"/>
              <a:pathLst>
                <a:path extrusionOk="0" h="79008" w="79756">
                  <a:moveTo>
                    <a:pt x="60871" y="0"/>
                  </a:moveTo>
                  <a:cubicBezTo>
                    <a:pt x="59242" y="0"/>
                    <a:pt x="57683" y="644"/>
                    <a:pt x="56531" y="1796"/>
                  </a:cubicBezTo>
                  <a:lnTo>
                    <a:pt x="1958" y="56369"/>
                  </a:lnTo>
                  <a:cubicBezTo>
                    <a:pt x="653" y="57674"/>
                    <a:pt x="0" y="59501"/>
                    <a:pt x="196" y="61360"/>
                  </a:cubicBezTo>
                  <a:cubicBezTo>
                    <a:pt x="392" y="63187"/>
                    <a:pt x="1436" y="64850"/>
                    <a:pt x="2969" y="65829"/>
                  </a:cubicBezTo>
                  <a:lnTo>
                    <a:pt x="22019" y="78061"/>
                  </a:lnTo>
                  <a:cubicBezTo>
                    <a:pt x="23030" y="78681"/>
                    <a:pt x="24172" y="79007"/>
                    <a:pt x="25313" y="79007"/>
                  </a:cubicBezTo>
                  <a:cubicBezTo>
                    <a:pt x="26879" y="79007"/>
                    <a:pt x="28445" y="78388"/>
                    <a:pt x="29652" y="77213"/>
                  </a:cubicBezTo>
                  <a:lnTo>
                    <a:pt x="77407" y="29458"/>
                  </a:lnTo>
                  <a:cubicBezTo>
                    <a:pt x="79430" y="27435"/>
                    <a:pt x="79756" y="24271"/>
                    <a:pt x="78223" y="21857"/>
                  </a:cubicBezTo>
                  <a:lnTo>
                    <a:pt x="66023" y="2807"/>
                  </a:lnTo>
                  <a:cubicBezTo>
                    <a:pt x="65012" y="1242"/>
                    <a:pt x="63348" y="230"/>
                    <a:pt x="61521" y="35"/>
                  </a:cubicBezTo>
                  <a:cubicBezTo>
                    <a:pt x="61304" y="12"/>
                    <a:pt x="61087" y="0"/>
                    <a:pt x="608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0"/>
            <p:cNvSpPr/>
            <p:nvPr/>
          </p:nvSpPr>
          <p:spPr>
            <a:xfrm>
              <a:off x="4419975" y="1723600"/>
              <a:ext cx="1993925" cy="1975500"/>
            </a:xfrm>
            <a:custGeom>
              <a:rect b="b" l="l" r="r" t="t"/>
              <a:pathLst>
                <a:path extrusionOk="0" h="79020" w="79757">
                  <a:moveTo>
                    <a:pt x="54439" y="0"/>
                  </a:moveTo>
                  <a:cubicBezTo>
                    <a:pt x="52867" y="0"/>
                    <a:pt x="51310" y="603"/>
                    <a:pt x="50137" y="1776"/>
                  </a:cubicBezTo>
                  <a:lnTo>
                    <a:pt x="2382" y="49531"/>
                  </a:lnTo>
                  <a:cubicBezTo>
                    <a:pt x="327" y="51586"/>
                    <a:pt x="1" y="54751"/>
                    <a:pt x="1534" y="57164"/>
                  </a:cubicBezTo>
                  <a:lnTo>
                    <a:pt x="13766" y="76214"/>
                  </a:lnTo>
                  <a:cubicBezTo>
                    <a:pt x="14745" y="77748"/>
                    <a:pt x="16408" y="78791"/>
                    <a:pt x="18235" y="78987"/>
                  </a:cubicBezTo>
                  <a:cubicBezTo>
                    <a:pt x="18464" y="78987"/>
                    <a:pt x="18692" y="79020"/>
                    <a:pt x="18920" y="79020"/>
                  </a:cubicBezTo>
                  <a:cubicBezTo>
                    <a:pt x="20519" y="79020"/>
                    <a:pt x="22084" y="78367"/>
                    <a:pt x="23226" y="77226"/>
                  </a:cubicBezTo>
                  <a:lnTo>
                    <a:pt x="77799" y="22653"/>
                  </a:lnTo>
                  <a:cubicBezTo>
                    <a:pt x="79104" y="21348"/>
                    <a:pt x="79756" y="19521"/>
                    <a:pt x="79561" y="17662"/>
                  </a:cubicBezTo>
                  <a:cubicBezTo>
                    <a:pt x="79365" y="15835"/>
                    <a:pt x="78354" y="14171"/>
                    <a:pt x="76788" y="13160"/>
                  </a:cubicBezTo>
                  <a:lnTo>
                    <a:pt x="57738" y="960"/>
                  </a:lnTo>
                  <a:cubicBezTo>
                    <a:pt x="56724" y="316"/>
                    <a:pt x="55578" y="0"/>
                    <a:pt x="544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0"/>
            <p:cNvSpPr/>
            <p:nvPr/>
          </p:nvSpPr>
          <p:spPr>
            <a:xfrm>
              <a:off x="3856475" y="4481150"/>
              <a:ext cx="2558225" cy="976175"/>
            </a:xfrm>
            <a:custGeom>
              <a:rect b="b" l="l" r="r" t="t"/>
              <a:pathLst>
                <a:path extrusionOk="0" h="39047" w="102329">
                  <a:moveTo>
                    <a:pt x="10406" y="0"/>
                  </a:moveTo>
                  <a:cubicBezTo>
                    <a:pt x="7372" y="0"/>
                    <a:pt x="4795" y="2186"/>
                    <a:pt x="4339" y="5187"/>
                  </a:cubicBezTo>
                  <a:lnTo>
                    <a:pt x="261" y="32000"/>
                  </a:lnTo>
                  <a:cubicBezTo>
                    <a:pt x="0" y="33762"/>
                    <a:pt x="522" y="35556"/>
                    <a:pt x="1664" y="36926"/>
                  </a:cubicBezTo>
                  <a:cubicBezTo>
                    <a:pt x="2838" y="38263"/>
                    <a:pt x="4535" y="39046"/>
                    <a:pt x="6329" y="39046"/>
                  </a:cubicBezTo>
                  <a:lnTo>
                    <a:pt x="96033" y="39046"/>
                  </a:lnTo>
                  <a:cubicBezTo>
                    <a:pt x="97795" y="39046"/>
                    <a:pt x="99491" y="38263"/>
                    <a:pt x="100665" y="36926"/>
                  </a:cubicBezTo>
                  <a:cubicBezTo>
                    <a:pt x="101807" y="35556"/>
                    <a:pt x="102329" y="33762"/>
                    <a:pt x="102068" y="32000"/>
                  </a:cubicBezTo>
                  <a:lnTo>
                    <a:pt x="97990" y="5187"/>
                  </a:lnTo>
                  <a:cubicBezTo>
                    <a:pt x="97534" y="2186"/>
                    <a:pt x="94957" y="0"/>
                    <a:pt x="919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0"/>
            <p:cNvSpPr/>
            <p:nvPr/>
          </p:nvSpPr>
          <p:spPr>
            <a:xfrm>
              <a:off x="5135975" y="4481150"/>
              <a:ext cx="1278725" cy="976175"/>
            </a:xfrm>
            <a:custGeom>
              <a:rect b="b" l="l" r="r" t="t"/>
              <a:pathLst>
                <a:path extrusionOk="0" h="39047" w="51149">
                  <a:moveTo>
                    <a:pt x="1" y="0"/>
                  </a:moveTo>
                  <a:lnTo>
                    <a:pt x="1" y="39046"/>
                  </a:lnTo>
                  <a:lnTo>
                    <a:pt x="44853" y="39046"/>
                  </a:lnTo>
                  <a:cubicBezTo>
                    <a:pt x="46615" y="39046"/>
                    <a:pt x="48311" y="38263"/>
                    <a:pt x="49485" y="36926"/>
                  </a:cubicBezTo>
                  <a:cubicBezTo>
                    <a:pt x="50627" y="35556"/>
                    <a:pt x="51149" y="33762"/>
                    <a:pt x="50888" y="32000"/>
                  </a:cubicBezTo>
                  <a:lnTo>
                    <a:pt x="46810" y="5187"/>
                  </a:lnTo>
                  <a:cubicBezTo>
                    <a:pt x="46354" y="2186"/>
                    <a:pt x="43777" y="0"/>
                    <a:pt x="407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7" name="Google Shape;287;p30"/>
          <p:cNvGrpSpPr/>
          <p:nvPr/>
        </p:nvGrpSpPr>
        <p:grpSpPr>
          <a:xfrm>
            <a:off x="5246067" y="3999694"/>
            <a:ext cx="426768" cy="369745"/>
            <a:chOff x="1166975" y="576550"/>
            <a:chExt cx="5242850" cy="4542325"/>
          </a:xfrm>
        </p:grpSpPr>
        <p:sp>
          <p:nvSpPr>
            <p:cNvPr id="288" name="Google Shape;288;p30"/>
            <p:cNvSpPr/>
            <p:nvPr/>
          </p:nvSpPr>
          <p:spPr>
            <a:xfrm>
              <a:off x="4069325" y="2445650"/>
              <a:ext cx="1493200" cy="1156400"/>
            </a:xfrm>
            <a:custGeom>
              <a:rect b="b" l="l" r="r" t="t"/>
              <a:pathLst>
                <a:path extrusionOk="0" h="46256" w="59728">
                  <a:moveTo>
                    <a:pt x="6133" y="1"/>
                  </a:moveTo>
                  <a:cubicBezTo>
                    <a:pt x="2740" y="1"/>
                    <a:pt x="0" y="2741"/>
                    <a:pt x="0" y="6134"/>
                  </a:cubicBezTo>
                  <a:lnTo>
                    <a:pt x="0" y="15234"/>
                  </a:lnTo>
                  <a:cubicBezTo>
                    <a:pt x="0" y="32327"/>
                    <a:pt x="13407" y="46256"/>
                    <a:pt x="29847" y="46256"/>
                  </a:cubicBezTo>
                  <a:cubicBezTo>
                    <a:pt x="46320" y="46256"/>
                    <a:pt x="59727" y="32327"/>
                    <a:pt x="59727" y="15234"/>
                  </a:cubicBezTo>
                  <a:lnTo>
                    <a:pt x="59727" y="6134"/>
                  </a:lnTo>
                  <a:cubicBezTo>
                    <a:pt x="59727" y="2741"/>
                    <a:pt x="56987" y="1"/>
                    <a:pt x="53595" y="1"/>
                  </a:cubicBezTo>
                  <a:cubicBezTo>
                    <a:pt x="50235" y="1"/>
                    <a:pt x="47495" y="2741"/>
                    <a:pt x="47495" y="6134"/>
                  </a:cubicBezTo>
                  <a:lnTo>
                    <a:pt x="47495" y="15234"/>
                  </a:lnTo>
                  <a:cubicBezTo>
                    <a:pt x="47495" y="25575"/>
                    <a:pt x="39568" y="34023"/>
                    <a:pt x="29847" y="34023"/>
                  </a:cubicBezTo>
                  <a:cubicBezTo>
                    <a:pt x="20159" y="34023"/>
                    <a:pt x="12233" y="25575"/>
                    <a:pt x="12233" y="15234"/>
                  </a:cubicBezTo>
                  <a:lnTo>
                    <a:pt x="12233" y="6134"/>
                  </a:lnTo>
                  <a:cubicBezTo>
                    <a:pt x="12233" y="2741"/>
                    <a:pt x="9493" y="1"/>
                    <a:pt x="61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0"/>
            <p:cNvSpPr/>
            <p:nvPr/>
          </p:nvSpPr>
          <p:spPr>
            <a:xfrm>
              <a:off x="4496625" y="2445550"/>
              <a:ext cx="492600" cy="673075"/>
            </a:xfrm>
            <a:custGeom>
              <a:rect b="b" l="l" r="r" t="t"/>
              <a:pathLst>
                <a:path extrusionOk="0" h="26923" w="19704">
                  <a:moveTo>
                    <a:pt x="6244" y="0"/>
                  </a:moveTo>
                  <a:cubicBezTo>
                    <a:pt x="6164" y="0"/>
                    <a:pt x="6084" y="2"/>
                    <a:pt x="6003" y="5"/>
                  </a:cubicBezTo>
                  <a:cubicBezTo>
                    <a:pt x="2611" y="135"/>
                    <a:pt x="1" y="3006"/>
                    <a:pt x="131" y="6366"/>
                  </a:cubicBezTo>
                  <a:cubicBezTo>
                    <a:pt x="197" y="7671"/>
                    <a:pt x="849" y="19153"/>
                    <a:pt x="9037" y="25612"/>
                  </a:cubicBezTo>
                  <a:cubicBezTo>
                    <a:pt x="10154" y="26494"/>
                    <a:pt x="11487" y="26922"/>
                    <a:pt x="12812" y="26922"/>
                  </a:cubicBezTo>
                  <a:cubicBezTo>
                    <a:pt x="14619" y="26922"/>
                    <a:pt x="16411" y="26125"/>
                    <a:pt x="17616" y="24600"/>
                  </a:cubicBezTo>
                  <a:cubicBezTo>
                    <a:pt x="19703" y="21958"/>
                    <a:pt x="19247" y="18109"/>
                    <a:pt x="16604" y="15989"/>
                  </a:cubicBezTo>
                  <a:cubicBezTo>
                    <a:pt x="13408" y="13477"/>
                    <a:pt x="12462" y="7834"/>
                    <a:pt x="12364" y="5844"/>
                  </a:cubicBezTo>
                  <a:cubicBezTo>
                    <a:pt x="12205" y="2565"/>
                    <a:pt x="9498" y="0"/>
                    <a:pt x="6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0"/>
            <p:cNvSpPr/>
            <p:nvPr/>
          </p:nvSpPr>
          <p:spPr>
            <a:xfrm>
              <a:off x="1292550" y="576550"/>
              <a:ext cx="1635900" cy="1390950"/>
            </a:xfrm>
            <a:custGeom>
              <a:rect b="b" l="l" r="r" t="t"/>
              <a:pathLst>
                <a:path extrusionOk="0" h="55638" w="65436">
                  <a:moveTo>
                    <a:pt x="22443" y="0"/>
                  </a:moveTo>
                  <a:cubicBezTo>
                    <a:pt x="10080" y="0"/>
                    <a:pt x="0" y="10080"/>
                    <a:pt x="0" y="22443"/>
                  </a:cubicBezTo>
                  <a:cubicBezTo>
                    <a:pt x="0" y="34806"/>
                    <a:pt x="10080" y="44853"/>
                    <a:pt x="22443" y="44853"/>
                  </a:cubicBezTo>
                  <a:cubicBezTo>
                    <a:pt x="26162" y="44853"/>
                    <a:pt x="29782" y="43939"/>
                    <a:pt x="32979" y="42243"/>
                  </a:cubicBezTo>
                  <a:cubicBezTo>
                    <a:pt x="34480" y="45114"/>
                    <a:pt x="36045" y="48376"/>
                    <a:pt x="37611" y="51996"/>
                  </a:cubicBezTo>
                  <a:cubicBezTo>
                    <a:pt x="38657" y="54355"/>
                    <a:pt x="40923" y="55638"/>
                    <a:pt x="43226" y="55638"/>
                  </a:cubicBezTo>
                  <a:cubicBezTo>
                    <a:pt x="44872" y="55638"/>
                    <a:pt x="46537" y="54982"/>
                    <a:pt x="47789" y="53595"/>
                  </a:cubicBezTo>
                  <a:lnTo>
                    <a:pt x="63348" y="36176"/>
                  </a:lnTo>
                  <a:cubicBezTo>
                    <a:pt x="65436" y="33827"/>
                    <a:pt x="65436" y="30337"/>
                    <a:pt x="63348" y="28021"/>
                  </a:cubicBezTo>
                  <a:cubicBezTo>
                    <a:pt x="41754" y="3849"/>
                    <a:pt x="30043" y="620"/>
                    <a:pt x="26129" y="326"/>
                  </a:cubicBezTo>
                  <a:cubicBezTo>
                    <a:pt x="24889" y="131"/>
                    <a:pt x="23650" y="0"/>
                    <a:pt x="224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0"/>
            <p:cNvSpPr/>
            <p:nvPr/>
          </p:nvSpPr>
          <p:spPr>
            <a:xfrm>
              <a:off x="1166975" y="780425"/>
              <a:ext cx="5242850" cy="4338450"/>
            </a:xfrm>
            <a:custGeom>
              <a:rect b="b" l="l" r="r" t="t"/>
              <a:pathLst>
                <a:path extrusionOk="0" h="173538" w="209714">
                  <a:moveTo>
                    <a:pt x="79723" y="0"/>
                  </a:moveTo>
                  <a:cubicBezTo>
                    <a:pt x="77994" y="0"/>
                    <a:pt x="76331" y="750"/>
                    <a:pt x="75189" y="2055"/>
                  </a:cubicBezTo>
                  <a:cubicBezTo>
                    <a:pt x="55095" y="24530"/>
                    <a:pt x="46385" y="34251"/>
                    <a:pt x="38198" y="43417"/>
                  </a:cubicBezTo>
                  <a:cubicBezTo>
                    <a:pt x="19735" y="64066"/>
                    <a:pt x="12363" y="70655"/>
                    <a:pt x="6100" y="87226"/>
                  </a:cubicBezTo>
                  <a:cubicBezTo>
                    <a:pt x="1598" y="99197"/>
                    <a:pt x="0" y="111658"/>
                    <a:pt x="1501" y="123238"/>
                  </a:cubicBezTo>
                  <a:cubicBezTo>
                    <a:pt x="5284" y="152498"/>
                    <a:pt x="29064" y="173538"/>
                    <a:pt x="56139" y="173538"/>
                  </a:cubicBezTo>
                  <a:cubicBezTo>
                    <a:pt x="83050" y="173538"/>
                    <a:pt x="107417" y="153542"/>
                    <a:pt x="111462" y="123695"/>
                  </a:cubicBezTo>
                  <a:lnTo>
                    <a:pt x="116388" y="87389"/>
                  </a:lnTo>
                  <a:lnTo>
                    <a:pt x="117562" y="78842"/>
                  </a:lnTo>
                  <a:lnTo>
                    <a:pt x="177844" y="78842"/>
                  </a:lnTo>
                  <a:cubicBezTo>
                    <a:pt x="181236" y="78842"/>
                    <a:pt x="183976" y="76102"/>
                    <a:pt x="183976" y="72743"/>
                  </a:cubicBezTo>
                  <a:lnTo>
                    <a:pt x="183976" y="52225"/>
                  </a:lnTo>
                  <a:lnTo>
                    <a:pt x="203613" y="52225"/>
                  </a:lnTo>
                  <a:cubicBezTo>
                    <a:pt x="206973" y="52225"/>
                    <a:pt x="209713" y="49485"/>
                    <a:pt x="209713" y="46092"/>
                  </a:cubicBezTo>
                  <a:lnTo>
                    <a:pt x="209713" y="6133"/>
                  </a:lnTo>
                  <a:cubicBezTo>
                    <a:pt x="209713" y="2740"/>
                    <a:pt x="206973" y="0"/>
                    <a:pt x="2036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0"/>
            <p:cNvSpPr/>
            <p:nvPr/>
          </p:nvSpPr>
          <p:spPr>
            <a:xfrm>
              <a:off x="1953100" y="1766350"/>
              <a:ext cx="4456725" cy="3352525"/>
            </a:xfrm>
            <a:custGeom>
              <a:rect b="b" l="l" r="r" t="t"/>
              <a:pathLst>
                <a:path extrusionOk="0" h="134101" w="178269">
                  <a:moveTo>
                    <a:pt x="75711" y="1"/>
                  </a:moveTo>
                  <a:cubicBezTo>
                    <a:pt x="64555" y="1"/>
                    <a:pt x="54443" y="6525"/>
                    <a:pt x="49876" y="16702"/>
                  </a:cubicBezTo>
                  <a:lnTo>
                    <a:pt x="1" y="127903"/>
                  </a:lnTo>
                  <a:cubicBezTo>
                    <a:pt x="7503" y="131883"/>
                    <a:pt x="15919" y="134101"/>
                    <a:pt x="24694" y="134101"/>
                  </a:cubicBezTo>
                  <a:cubicBezTo>
                    <a:pt x="51605" y="134101"/>
                    <a:pt x="75972" y="114105"/>
                    <a:pt x="80017" y="84258"/>
                  </a:cubicBezTo>
                  <a:lnTo>
                    <a:pt x="84943" y="47952"/>
                  </a:lnTo>
                  <a:lnTo>
                    <a:pt x="86117" y="39405"/>
                  </a:lnTo>
                  <a:lnTo>
                    <a:pt x="146399" y="39405"/>
                  </a:lnTo>
                  <a:cubicBezTo>
                    <a:pt x="149791" y="39405"/>
                    <a:pt x="152531" y="36665"/>
                    <a:pt x="152531" y="33306"/>
                  </a:cubicBezTo>
                  <a:lnTo>
                    <a:pt x="152531" y="12788"/>
                  </a:lnTo>
                  <a:lnTo>
                    <a:pt x="172168" y="12788"/>
                  </a:lnTo>
                  <a:cubicBezTo>
                    <a:pt x="175528" y="12788"/>
                    <a:pt x="178268" y="10048"/>
                    <a:pt x="178268" y="6655"/>
                  </a:cubicBezTo>
                  <a:lnTo>
                    <a:pt x="178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0"/>
            <p:cNvSpPr/>
            <p:nvPr/>
          </p:nvSpPr>
          <p:spPr>
            <a:xfrm>
              <a:off x="3824675" y="1205300"/>
              <a:ext cx="1325200" cy="1121325"/>
            </a:xfrm>
            <a:custGeom>
              <a:rect b="b" l="l" r="r" t="t"/>
              <a:pathLst>
                <a:path extrusionOk="0" h="44853" w="53008">
                  <a:moveTo>
                    <a:pt x="6100" y="0"/>
                  </a:moveTo>
                  <a:cubicBezTo>
                    <a:pt x="2740" y="0"/>
                    <a:pt x="0" y="2740"/>
                    <a:pt x="0" y="6133"/>
                  </a:cubicBezTo>
                  <a:lnTo>
                    <a:pt x="0" y="38753"/>
                  </a:lnTo>
                  <a:cubicBezTo>
                    <a:pt x="0" y="42112"/>
                    <a:pt x="2740" y="44852"/>
                    <a:pt x="6100" y="44852"/>
                  </a:cubicBezTo>
                  <a:lnTo>
                    <a:pt x="46875" y="44852"/>
                  </a:lnTo>
                  <a:cubicBezTo>
                    <a:pt x="50267" y="44852"/>
                    <a:pt x="53007" y="42112"/>
                    <a:pt x="53007" y="38753"/>
                  </a:cubicBezTo>
                  <a:lnTo>
                    <a:pt x="53007" y="6133"/>
                  </a:lnTo>
                  <a:cubicBezTo>
                    <a:pt x="53007" y="2740"/>
                    <a:pt x="50267" y="0"/>
                    <a:pt x="468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0"/>
            <p:cNvSpPr/>
            <p:nvPr/>
          </p:nvSpPr>
          <p:spPr>
            <a:xfrm>
              <a:off x="3824675" y="1766350"/>
              <a:ext cx="1325200" cy="560275"/>
            </a:xfrm>
            <a:custGeom>
              <a:rect b="b" l="l" r="r" t="t"/>
              <a:pathLst>
                <a:path extrusionOk="0" h="22411" w="53008">
                  <a:moveTo>
                    <a:pt x="0" y="1"/>
                  </a:moveTo>
                  <a:lnTo>
                    <a:pt x="0" y="16311"/>
                  </a:lnTo>
                  <a:cubicBezTo>
                    <a:pt x="0" y="19670"/>
                    <a:pt x="2740" y="22410"/>
                    <a:pt x="6100" y="22410"/>
                  </a:cubicBezTo>
                  <a:lnTo>
                    <a:pt x="46875" y="22410"/>
                  </a:lnTo>
                  <a:cubicBezTo>
                    <a:pt x="50267" y="22410"/>
                    <a:pt x="53007" y="19670"/>
                    <a:pt x="53007" y="16311"/>
                  </a:cubicBezTo>
                  <a:lnTo>
                    <a:pt x="530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0"/>
            <p:cNvSpPr/>
            <p:nvPr/>
          </p:nvSpPr>
          <p:spPr>
            <a:xfrm>
              <a:off x="3824675" y="1613050"/>
              <a:ext cx="1325200" cy="305825"/>
            </a:xfrm>
            <a:custGeom>
              <a:rect b="b" l="l" r="r" t="t"/>
              <a:pathLst>
                <a:path extrusionOk="0" h="12233" w="53008">
                  <a:moveTo>
                    <a:pt x="0" y="0"/>
                  </a:moveTo>
                  <a:lnTo>
                    <a:pt x="0" y="12233"/>
                  </a:lnTo>
                  <a:lnTo>
                    <a:pt x="53007" y="12233"/>
                  </a:lnTo>
                  <a:lnTo>
                    <a:pt x="530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0"/>
            <p:cNvSpPr/>
            <p:nvPr/>
          </p:nvSpPr>
          <p:spPr>
            <a:xfrm>
              <a:off x="1166975" y="1865850"/>
              <a:ext cx="2909700" cy="3253025"/>
            </a:xfrm>
            <a:custGeom>
              <a:rect b="b" l="l" r="r" t="t"/>
              <a:pathLst>
                <a:path extrusionOk="0" h="130121" w="116388">
                  <a:moveTo>
                    <a:pt x="38198" y="0"/>
                  </a:moveTo>
                  <a:cubicBezTo>
                    <a:pt x="19735" y="20649"/>
                    <a:pt x="12363" y="27238"/>
                    <a:pt x="6100" y="43809"/>
                  </a:cubicBezTo>
                  <a:cubicBezTo>
                    <a:pt x="1598" y="55780"/>
                    <a:pt x="0" y="68241"/>
                    <a:pt x="1501" y="79821"/>
                  </a:cubicBezTo>
                  <a:cubicBezTo>
                    <a:pt x="5284" y="109081"/>
                    <a:pt x="29064" y="130121"/>
                    <a:pt x="56139" y="130121"/>
                  </a:cubicBezTo>
                  <a:cubicBezTo>
                    <a:pt x="83050" y="130121"/>
                    <a:pt x="107417" y="110125"/>
                    <a:pt x="111462" y="80278"/>
                  </a:cubicBezTo>
                  <a:lnTo>
                    <a:pt x="116388" y="43972"/>
                  </a:lnTo>
                  <a:lnTo>
                    <a:pt x="116388" y="43972"/>
                  </a:lnTo>
                  <a:cubicBezTo>
                    <a:pt x="109589" y="45019"/>
                    <a:pt x="102383" y="45709"/>
                    <a:pt x="95182" y="45709"/>
                  </a:cubicBezTo>
                  <a:cubicBezTo>
                    <a:pt x="81307" y="45709"/>
                    <a:pt x="67451" y="43148"/>
                    <a:pt x="56563" y="35654"/>
                  </a:cubicBezTo>
                  <a:cubicBezTo>
                    <a:pt x="42830" y="26161"/>
                    <a:pt x="40351" y="13309"/>
                    <a:pt x="40253" y="12624"/>
                  </a:cubicBezTo>
                  <a:lnTo>
                    <a:pt x="381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0"/>
            <p:cNvSpPr/>
            <p:nvPr/>
          </p:nvSpPr>
          <p:spPr>
            <a:xfrm>
              <a:off x="1953100" y="2905600"/>
              <a:ext cx="2123575" cy="2213275"/>
            </a:xfrm>
            <a:custGeom>
              <a:rect b="b" l="l" r="r" t="t"/>
              <a:pathLst>
                <a:path extrusionOk="0" h="88531" w="84943">
                  <a:moveTo>
                    <a:pt x="36926" y="1"/>
                  </a:moveTo>
                  <a:lnTo>
                    <a:pt x="1" y="82333"/>
                  </a:lnTo>
                  <a:cubicBezTo>
                    <a:pt x="7503" y="86313"/>
                    <a:pt x="15919" y="88531"/>
                    <a:pt x="24694" y="88531"/>
                  </a:cubicBezTo>
                  <a:cubicBezTo>
                    <a:pt x="51605" y="88531"/>
                    <a:pt x="75972" y="68535"/>
                    <a:pt x="80017" y="38688"/>
                  </a:cubicBezTo>
                  <a:lnTo>
                    <a:pt x="84943" y="2382"/>
                  </a:lnTo>
                  <a:lnTo>
                    <a:pt x="84943" y="2382"/>
                  </a:lnTo>
                  <a:cubicBezTo>
                    <a:pt x="78143" y="3439"/>
                    <a:pt x="70937" y="4133"/>
                    <a:pt x="63738" y="4133"/>
                  </a:cubicBezTo>
                  <a:cubicBezTo>
                    <a:pt x="54498" y="4133"/>
                    <a:pt x="45269" y="2989"/>
                    <a:pt x="369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0"/>
            <p:cNvSpPr/>
            <p:nvPr/>
          </p:nvSpPr>
          <p:spPr>
            <a:xfrm>
              <a:off x="3824675" y="1766350"/>
              <a:ext cx="1325200" cy="152525"/>
            </a:xfrm>
            <a:custGeom>
              <a:rect b="b" l="l" r="r" t="t"/>
              <a:pathLst>
                <a:path extrusionOk="0" h="6101" w="53008">
                  <a:moveTo>
                    <a:pt x="0" y="1"/>
                  </a:moveTo>
                  <a:lnTo>
                    <a:pt x="0" y="6101"/>
                  </a:lnTo>
                  <a:lnTo>
                    <a:pt x="53007" y="6101"/>
                  </a:lnTo>
                  <a:lnTo>
                    <a:pt x="530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1"/>
          <p:cNvSpPr/>
          <p:nvPr/>
        </p:nvSpPr>
        <p:spPr>
          <a:xfrm>
            <a:off x="1789400" y="590203"/>
            <a:ext cx="2542679" cy="2542703"/>
          </a:xfrm>
          <a:custGeom>
            <a:rect b="b" l="l" r="r" t="t"/>
            <a:pathLst>
              <a:path extrusionOk="0" h="107174" w="107173">
                <a:moveTo>
                  <a:pt x="53587" y="1"/>
                </a:moveTo>
                <a:cubicBezTo>
                  <a:pt x="23992" y="1"/>
                  <a:pt x="1" y="23992"/>
                  <a:pt x="1" y="53587"/>
                </a:cubicBezTo>
                <a:cubicBezTo>
                  <a:pt x="1" y="83182"/>
                  <a:pt x="23992" y="107174"/>
                  <a:pt x="53587" y="107174"/>
                </a:cubicBezTo>
                <a:cubicBezTo>
                  <a:pt x="83181" y="107174"/>
                  <a:pt x="107173" y="83182"/>
                  <a:pt x="107173" y="53587"/>
                </a:cubicBezTo>
                <a:cubicBezTo>
                  <a:pt x="107173" y="23992"/>
                  <a:pt x="83181" y="1"/>
                  <a:pt x="53587" y="1"/>
                </a:cubicBezTo>
                <a:close/>
              </a:path>
            </a:pathLst>
          </a:custGeom>
          <a:solidFill>
            <a:srgbClr val="F7F2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1"/>
          <p:cNvSpPr txBox="1"/>
          <p:nvPr>
            <p:ph type="title"/>
          </p:nvPr>
        </p:nvSpPr>
        <p:spPr>
          <a:xfrm>
            <a:off x="454050" y="36600"/>
            <a:ext cx="82359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Differences Between the DA and Police</a:t>
            </a:r>
            <a:endParaRPr sz="4100"/>
          </a:p>
        </p:txBody>
      </p:sp>
      <p:sp>
        <p:nvSpPr>
          <p:cNvPr id="305" name="Google Shape;305;p31"/>
          <p:cNvSpPr/>
          <p:nvPr/>
        </p:nvSpPr>
        <p:spPr>
          <a:xfrm>
            <a:off x="713225" y="3899079"/>
            <a:ext cx="709485" cy="709492"/>
          </a:xfrm>
          <a:custGeom>
            <a:rect b="b" l="l" r="r" t="t"/>
            <a:pathLst>
              <a:path extrusionOk="0" h="107174" w="107173">
                <a:moveTo>
                  <a:pt x="53587" y="1"/>
                </a:moveTo>
                <a:cubicBezTo>
                  <a:pt x="23992" y="1"/>
                  <a:pt x="1" y="23992"/>
                  <a:pt x="1" y="53587"/>
                </a:cubicBezTo>
                <a:cubicBezTo>
                  <a:pt x="1" y="83182"/>
                  <a:pt x="23992" y="107174"/>
                  <a:pt x="53587" y="107174"/>
                </a:cubicBezTo>
                <a:cubicBezTo>
                  <a:pt x="83181" y="107174"/>
                  <a:pt x="107173" y="83182"/>
                  <a:pt x="107173" y="53587"/>
                </a:cubicBezTo>
                <a:cubicBezTo>
                  <a:pt x="107173" y="23992"/>
                  <a:pt x="83181" y="1"/>
                  <a:pt x="53587" y="1"/>
                </a:cubicBezTo>
                <a:close/>
              </a:path>
            </a:pathLst>
          </a:custGeom>
          <a:solidFill>
            <a:srgbClr val="F7F2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6" name="Google Shape;30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350" y="854325"/>
            <a:ext cx="5527500" cy="414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2"/>
          <p:cNvSpPr txBox="1"/>
          <p:nvPr>
            <p:ph idx="4" type="ctrTitle"/>
          </p:nvPr>
        </p:nvSpPr>
        <p:spPr>
          <a:xfrm>
            <a:off x="2900150" y="210375"/>
            <a:ext cx="34116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TESTING CLAIM #1</a:t>
            </a:r>
            <a:endParaRPr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Has crime increased?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312" name="Google Shape;312;p32"/>
          <p:cNvPicPr preferRelativeResize="0"/>
          <p:nvPr/>
        </p:nvPicPr>
        <p:blipFill rotWithShape="1">
          <a:blip r:embed="rId3">
            <a:alphaModFix/>
          </a:blip>
          <a:srcRect b="11268" l="0" r="0" t="0"/>
          <a:stretch/>
        </p:blipFill>
        <p:spPr>
          <a:xfrm>
            <a:off x="1443250" y="1387975"/>
            <a:ext cx="6257501" cy="339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9875" y="2856275"/>
            <a:ext cx="5960975" cy="228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9925" y="352143"/>
            <a:ext cx="5960975" cy="2275914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33"/>
          <p:cNvSpPr txBox="1"/>
          <p:nvPr/>
        </p:nvSpPr>
        <p:spPr>
          <a:xfrm>
            <a:off x="2190475" y="27325"/>
            <a:ext cx="486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vo"/>
                <a:ea typeface="Arvo"/>
                <a:cs typeface="Arvo"/>
                <a:sym typeface="Arvo"/>
              </a:rPr>
              <a:t>911 Calls by Year. Green=2019, Blue=2020, Red=2021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20" name="Google Shape;320;p33"/>
          <p:cNvSpPr txBox="1"/>
          <p:nvPr/>
        </p:nvSpPr>
        <p:spPr>
          <a:xfrm>
            <a:off x="1760550" y="2566625"/>
            <a:ext cx="563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vo"/>
                <a:ea typeface="Arvo"/>
                <a:cs typeface="Arvo"/>
                <a:sym typeface="Arvo"/>
              </a:rPr>
              <a:t>Violent vs Property crime. Violent=Red, Property=Green</a:t>
            </a:r>
            <a:endParaRPr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4"/>
          <p:cNvSpPr txBox="1"/>
          <p:nvPr>
            <p:ph idx="1" type="body"/>
          </p:nvPr>
        </p:nvSpPr>
        <p:spPr>
          <a:xfrm>
            <a:off x="724200" y="1228675"/>
            <a:ext cx="7695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34"/>
          <p:cNvSpPr txBox="1"/>
          <p:nvPr>
            <p:ph type="ctrTitle"/>
          </p:nvPr>
        </p:nvSpPr>
        <p:spPr>
          <a:xfrm>
            <a:off x="1187550" y="415250"/>
            <a:ext cx="6768900" cy="6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Arrests: Green=2019, Blue=2020, Red=2021</a:t>
            </a:r>
            <a:endParaRPr/>
          </a:p>
        </p:txBody>
      </p:sp>
      <p:pic>
        <p:nvPicPr>
          <p:cNvPr id="327" name="Google Shape;32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03517"/>
            <a:ext cx="9144000" cy="32794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2E2"/>
        </a:soli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700" y="1015000"/>
            <a:ext cx="8839200" cy="3918712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35"/>
          <p:cNvSpPr txBox="1"/>
          <p:nvPr/>
        </p:nvSpPr>
        <p:spPr>
          <a:xfrm>
            <a:off x="179700" y="150125"/>
            <a:ext cx="5718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09800"/>
                </a:solidFill>
                <a:latin typeface="Arvo"/>
                <a:ea typeface="Arvo"/>
                <a:cs typeface="Arvo"/>
                <a:sym typeface="Arvo"/>
              </a:rPr>
              <a:t>Claim #1:</a:t>
            </a:r>
            <a:endParaRPr b="1" sz="3600">
              <a:solidFill>
                <a:srgbClr val="F09800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34" name="Google Shape;334;p35"/>
          <p:cNvSpPr txBox="1"/>
          <p:nvPr/>
        </p:nvSpPr>
        <p:spPr>
          <a:xfrm>
            <a:off x="6400775" y="4820400"/>
            <a:ext cx="2265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Arvo"/>
                <a:ea typeface="Arvo"/>
                <a:cs typeface="Arvo"/>
                <a:sym typeface="Arvo"/>
              </a:rPr>
              <a:t>Source: Wikimedia Commons</a:t>
            </a:r>
            <a:endParaRPr sz="900"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aw Center by Slidesgo">
  <a:themeElements>
    <a:clrScheme name="Simple Light">
      <a:dk1>
        <a:srgbClr val="F3F3F3"/>
      </a:dk1>
      <a:lt1>
        <a:srgbClr val="F7F2E2"/>
      </a:lt1>
      <a:dk2>
        <a:srgbClr val="E2D9C3"/>
      </a:dk2>
      <a:lt2>
        <a:srgbClr val="FFC200"/>
      </a:lt2>
      <a:accent1>
        <a:srgbClr val="F09800"/>
      </a:accent1>
      <a:accent2>
        <a:srgbClr val="953F2C"/>
      </a:accent2>
      <a:accent3>
        <a:srgbClr val="65251A"/>
      </a:accent3>
      <a:accent4>
        <a:srgbClr val="3C3F4E"/>
      </a:accent4>
      <a:accent5>
        <a:srgbClr val="333644"/>
      </a:accent5>
      <a:accent6>
        <a:srgbClr val="201F2F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